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1" r:id="rId3"/>
    <p:sldMasterId id="2147483683" r:id="rId4"/>
    <p:sldMasterId id="2147483695" r:id="rId5"/>
  </p:sldMasterIdLst>
  <p:notesMasterIdLst>
    <p:notesMasterId r:id="rId41"/>
  </p:notesMasterIdLst>
  <p:sldIdLst>
    <p:sldId id="256" r:id="rId6"/>
    <p:sldId id="269" r:id="rId7"/>
    <p:sldId id="271" r:id="rId8"/>
    <p:sldId id="272" r:id="rId9"/>
    <p:sldId id="273" r:id="rId10"/>
    <p:sldId id="274" r:id="rId11"/>
    <p:sldId id="275" r:id="rId12"/>
    <p:sldId id="276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4" r:id="rId29"/>
    <p:sldId id="295" r:id="rId30"/>
    <p:sldId id="296" r:id="rId31"/>
    <p:sldId id="297" r:id="rId32"/>
    <p:sldId id="298" r:id="rId33"/>
    <p:sldId id="299" r:id="rId34"/>
    <p:sldId id="300" r:id="rId35"/>
    <p:sldId id="301" r:id="rId36"/>
    <p:sldId id="302" r:id="rId37"/>
    <p:sldId id="303" r:id="rId38"/>
    <p:sldId id="304" r:id="rId39"/>
    <p:sldId id="305" r:id="rId4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20043" autoAdjust="0"/>
    <p:restoredTop sz="94660"/>
  </p:normalViewPr>
  <p:slideViewPr>
    <p:cSldViewPr snapToGrid="0">
      <p:cViewPr varScale="1">
        <p:scale>
          <a:sx n="69" d="100"/>
          <a:sy n="69" d="100"/>
        </p:scale>
        <p:origin x="-48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EC3021-DCE1-4337-9859-C4DF1BABC9F1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05B70E-BBEC-4A80-9404-830E6D415F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96886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1031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My First Template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41879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My First Template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83023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My First Template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19471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My First Template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1430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My First Template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66095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My First Template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89561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My First Template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28169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My First Template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98037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543721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990761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476867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424100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374106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043580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611717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My First Template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7713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27755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79323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871836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Off-page Connector 9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54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91713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791720" y="541356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r">
              <a:defRPr sz="2667" b="1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823720" y="1010678"/>
            <a:ext cx="5486400" cy="26766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r">
              <a:buNone/>
              <a:defRPr sz="1400" b="1" i="0" baseline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sp>
        <p:nvSpPr>
          <p:cNvPr id="10" name="Flowchart: Off-page Connector 9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54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4523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54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5258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e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384833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</p:grp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xmlns="" val="3903238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</p:grpSp>
      <p:sp>
        <p:nvSpPr>
          <p:cNvPr id="18" name="Flowchart: Off-page Connector 1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54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01390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xmlns="" val="731924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54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6356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813566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22061003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ee Blank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98959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Off-page Connector 9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4151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791720" y="541356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r">
              <a:defRPr sz="2667" b="1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823720" y="1010678"/>
            <a:ext cx="5486400" cy="26766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r">
              <a:buNone/>
              <a:defRPr sz="1400" b="1" i="0" baseline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sp>
        <p:nvSpPr>
          <p:cNvPr id="10" name="Flowchart: Off-page Connector 9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0186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3795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e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0355096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xmlns="" val="1535768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Flowchart: Off-page Connector 1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6286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xmlns="" val="3856971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0775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721691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7082771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ee Blank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053367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E0C10F-3C58-43F8-A7C3-CDF30813CAAE}" type="datetimeFigureOut">
              <a:rPr lang="ru-RU" smtClean="0">
                <a:solidFill>
                  <a:prstClr val="black"/>
                </a:solidFill>
              </a:rPr>
              <a:pPr/>
              <a:t>11.05.2022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FEC927-EE06-4B4F-84E3-6158A1AF82E7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770002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Off-page Connector 9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7684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791720" y="541356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r">
              <a:defRPr sz="2667" b="1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823720" y="1010678"/>
            <a:ext cx="5486400" cy="26766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r">
              <a:buNone/>
              <a:defRPr sz="1400" b="1" i="0" baseline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sp>
        <p:nvSpPr>
          <p:cNvPr id="10" name="Flowchart: Off-page Connector 9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8158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2358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e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05676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xmlns="" val="1464874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Flowchart: Off-page Connector 1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7646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xmlns="" val="133069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7678403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2400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37575486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ee Blank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9818218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F38DEC9-E79A-4FCC-BB8D-2E1053AD19DC}" type="datetimeFigureOut">
              <a:rPr lang="ru-RU" smtClean="0">
                <a:solidFill>
                  <a:prstClr val="black"/>
                </a:solidFill>
              </a:rPr>
              <a:pPr/>
              <a:t>11.05.2022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364B28C-4D36-43C8-867C-1DFA48E34EB0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528897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Off-page Connector 9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5714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791720" y="541356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r">
              <a:defRPr sz="2667" b="1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823720" y="1010678"/>
            <a:ext cx="5486400" cy="26766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r">
              <a:buNone/>
              <a:defRPr sz="1400" b="1" i="0" baseline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sp>
        <p:nvSpPr>
          <p:cNvPr id="10" name="Flowchart: Off-page Connector 9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71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7030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e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455521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xmlns="" val="1940997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Flowchart: Off-page Connector 1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5375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4290594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xmlns="" val="731912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2674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3218252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ee Blank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110620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A38C9C1-2299-448D-B581-5CADA22698E8}" type="datetimeFigureOut">
              <a:rPr lang="ru-RU" smtClean="0">
                <a:solidFill>
                  <a:prstClr val="black"/>
                </a:solidFill>
              </a:rPr>
              <a:pPr/>
              <a:t>11.05.2022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EB8B3E0-7339-46BB-91A4-14F190CB6105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5108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17824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29226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50255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03090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D5D43-71DA-4384-B448-45C5A3FEB12C}" type="datetimeFigureOut">
              <a:rPr lang="ru-RU" smtClean="0"/>
              <a:pPr/>
              <a:t>11.05.2022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743D6-BFE9-4980-8AA8-95B9D9F080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27517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315577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520090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4883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131771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0.xml"/><Relationship Id="rId4" Type="http://schemas.openxmlformats.org/officeDocument/2006/relationships/image" Target="../media/image8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39824" y="267684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Нормативно-правовая документация и понятийный аппарат демонстрационного экзамена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9123" y="216356"/>
            <a:ext cx="1024217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3910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Rounded Rectangle 152"/>
          <p:cNvSpPr/>
          <p:nvPr/>
        </p:nvSpPr>
        <p:spPr>
          <a:xfrm>
            <a:off x="7730717" y="4563625"/>
            <a:ext cx="3609433" cy="1259235"/>
          </a:xfrm>
          <a:prstGeom prst="roundRect">
            <a:avLst>
              <a:gd name="adj" fmla="val 687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dirty="0"/>
              <a:t>Основой для формирования площадки является инфраструктурный лист</a:t>
            </a:r>
          </a:p>
        </p:txBody>
      </p:sp>
      <p:sp>
        <p:nvSpPr>
          <p:cNvPr id="152" name="Rounded Rectangle 151"/>
          <p:cNvSpPr/>
          <p:nvPr/>
        </p:nvSpPr>
        <p:spPr>
          <a:xfrm>
            <a:off x="7709602" y="1617293"/>
            <a:ext cx="3609433" cy="1259235"/>
          </a:xfrm>
          <a:prstGeom prst="roundRect">
            <a:avLst>
              <a:gd name="adj" fmla="val 687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000" dirty="0" smtClean="0"/>
          </a:p>
          <a:p>
            <a:pPr algn="just"/>
            <a:endParaRPr lang="ru-RU" sz="1000" dirty="0"/>
          </a:p>
          <a:p>
            <a:pPr algn="just"/>
            <a:r>
              <a:rPr lang="ru-RU" sz="1000" dirty="0" smtClean="0"/>
              <a:t>Центр </a:t>
            </a:r>
            <a:r>
              <a:rPr lang="ru-RU" sz="1000" dirty="0"/>
              <a:t>проведения демонстрационного экзамена далее  -   (ЦПДЭ) - площадка, методическое и материально-техническое оснащение которой соответствует требованиям профессиональных стандартов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sz="2000" dirty="0"/>
              <a:t>Центр проведения демонстрационного экзамена</a:t>
            </a:r>
            <a:endParaRPr lang="en-US" sz="2000" dirty="0"/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/>
              <a:pPr/>
              <a:t>10</a:t>
            </a:fld>
            <a:endParaRPr lang="en-US" dirty="0"/>
          </a:p>
        </p:txBody>
      </p:sp>
      <p:grpSp>
        <p:nvGrpSpPr>
          <p:cNvPr id="68" name="Group 67"/>
          <p:cNvGrpSpPr/>
          <p:nvPr/>
        </p:nvGrpSpPr>
        <p:grpSpPr>
          <a:xfrm>
            <a:off x="3338603" y="2279746"/>
            <a:ext cx="833967" cy="833967"/>
            <a:chOff x="5038726" y="1838325"/>
            <a:chExt cx="625475" cy="625475"/>
          </a:xfrm>
          <a:solidFill>
            <a:schemeClr val="accent4"/>
          </a:solidFill>
        </p:grpSpPr>
        <p:sp>
          <p:nvSpPr>
            <p:cNvPr id="5125" name="Freeform 5"/>
            <p:cNvSpPr>
              <a:spLocks noEditPoints="1"/>
            </p:cNvSpPr>
            <p:nvPr/>
          </p:nvSpPr>
          <p:spPr bwMode="auto">
            <a:xfrm>
              <a:off x="5038726" y="1838325"/>
              <a:ext cx="625475" cy="625475"/>
            </a:xfrm>
            <a:custGeom>
              <a:avLst/>
              <a:gdLst/>
              <a:ahLst/>
              <a:cxnLst>
                <a:cxn ang="0">
                  <a:pos x="147" y="0"/>
                </a:cxn>
                <a:cxn ang="0">
                  <a:pos x="0" y="147"/>
                </a:cxn>
                <a:cxn ang="0">
                  <a:pos x="147" y="294"/>
                </a:cxn>
                <a:cxn ang="0">
                  <a:pos x="294" y="147"/>
                </a:cxn>
                <a:cxn ang="0">
                  <a:pos x="147" y="0"/>
                </a:cxn>
                <a:cxn ang="0">
                  <a:pos x="147" y="261"/>
                </a:cxn>
                <a:cxn ang="0">
                  <a:pos x="33" y="147"/>
                </a:cxn>
                <a:cxn ang="0">
                  <a:pos x="147" y="32"/>
                </a:cxn>
                <a:cxn ang="0">
                  <a:pos x="262" y="147"/>
                </a:cxn>
                <a:cxn ang="0">
                  <a:pos x="147" y="261"/>
                </a:cxn>
                <a:cxn ang="0">
                  <a:pos x="147" y="261"/>
                </a:cxn>
                <a:cxn ang="0">
                  <a:pos x="147" y="261"/>
                </a:cxn>
              </a:cxnLst>
              <a:rect l="0" t="0" r="r" b="b"/>
              <a:pathLst>
                <a:path w="294" h="294">
                  <a:moveTo>
                    <a:pt x="147" y="0"/>
                  </a:moveTo>
                  <a:cubicBezTo>
                    <a:pt x="66" y="0"/>
                    <a:pt x="0" y="66"/>
                    <a:pt x="0" y="147"/>
                  </a:cubicBezTo>
                  <a:cubicBezTo>
                    <a:pt x="0" y="228"/>
                    <a:pt x="66" y="294"/>
                    <a:pt x="147" y="294"/>
                  </a:cubicBezTo>
                  <a:cubicBezTo>
                    <a:pt x="228" y="294"/>
                    <a:pt x="294" y="228"/>
                    <a:pt x="294" y="147"/>
                  </a:cubicBezTo>
                  <a:cubicBezTo>
                    <a:pt x="294" y="66"/>
                    <a:pt x="228" y="0"/>
                    <a:pt x="147" y="0"/>
                  </a:cubicBezTo>
                  <a:close/>
                  <a:moveTo>
                    <a:pt x="147" y="261"/>
                  </a:moveTo>
                  <a:cubicBezTo>
                    <a:pt x="84" y="261"/>
                    <a:pt x="33" y="210"/>
                    <a:pt x="33" y="147"/>
                  </a:cubicBezTo>
                  <a:cubicBezTo>
                    <a:pt x="33" y="83"/>
                    <a:pt x="84" y="32"/>
                    <a:pt x="147" y="32"/>
                  </a:cubicBezTo>
                  <a:cubicBezTo>
                    <a:pt x="210" y="32"/>
                    <a:pt x="262" y="83"/>
                    <a:pt x="262" y="147"/>
                  </a:cubicBezTo>
                  <a:cubicBezTo>
                    <a:pt x="262" y="210"/>
                    <a:pt x="210" y="261"/>
                    <a:pt x="147" y="261"/>
                  </a:cubicBezTo>
                  <a:close/>
                  <a:moveTo>
                    <a:pt x="147" y="261"/>
                  </a:moveTo>
                  <a:cubicBezTo>
                    <a:pt x="147" y="261"/>
                    <a:pt x="147" y="261"/>
                    <a:pt x="147" y="261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5126" name="Freeform 6"/>
            <p:cNvSpPr>
              <a:spLocks noEditPoints="1"/>
            </p:cNvSpPr>
            <p:nvPr/>
          </p:nvSpPr>
          <p:spPr bwMode="auto">
            <a:xfrm>
              <a:off x="5143501" y="2078038"/>
              <a:ext cx="417513" cy="161925"/>
            </a:xfrm>
            <a:custGeom>
              <a:avLst/>
              <a:gdLst/>
              <a:ahLst/>
              <a:cxnLst>
                <a:cxn ang="0">
                  <a:pos x="192" y="11"/>
                </a:cxn>
                <a:cxn ang="0">
                  <a:pos x="170" y="4"/>
                </a:cxn>
                <a:cxn ang="0">
                  <a:pos x="102" y="41"/>
                </a:cxn>
                <a:cxn ang="0">
                  <a:pos x="25" y="4"/>
                </a:cxn>
                <a:cxn ang="0">
                  <a:pos x="4" y="11"/>
                </a:cxn>
                <a:cxn ang="0">
                  <a:pos x="11" y="33"/>
                </a:cxn>
                <a:cxn ang="0">
                  <a:pos x="95" y="74"/>
                </a:cxn>
                <a:cxn ang="0">
                  <a:pos x="102" y="76"/>
                </a:cxn>
                <a:cxn ang="0">
                  <a:pos x="110" y="74"/>
                </a:cxn>
                <a:cxn ang="0">
                  <a:pos x="186" y="33"/>
                </a:cxn>
                <a:cxn ang="0">
                  <a:pos x="192" y="11"/>
                </a:cxn>
                <a:cxn ang="0">
                  <a:pos x="192" y="11"/>
                </a:cxn>
                <a:cxn ang="0">
                  <a:pos x="192" y="11"/>
                </a:cxn>
              </a:cxnLst>
              <a:rect l="0" t="0" r="r" b="b"/>
              <a:pathLst>
                <a:path w="197" h="76">
                  <a:moveTo>
                    <a:pt x="192" y="11"/>
                  </a:moveTo>
                  <a:cubicBezTo>
                    <a:pt x="188" y="3"/>
                    <a:pt x="178" y="0"/>
                    <a:pt x="170" y="4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25" y="4"/>
                    <a:pt x="25" y="4"/>
                    <a:pt x="25" y="4"/>
                  </a:cubicBezTo>
                  <a:cubicBezTo>
                    <a:pt x="17" y="0"/>
                    <a:pt x="7" y="3"/>
                    <a:pt x="4" y="11"/>
                  </a:cubicBezTo>
                  <a:cubicBezTo>
                    <a:pt x="0" y="20"/>
                    <a:pt x="3" y="29"/>
                    <a:pt x="11" y="33"/>
                  </a:cubicBezTo>
                  <a:cubicBezTo>
                    <a:pt x="95" y="74"/>
                    <a:pt x="95" y="74"/>
                    <a:pt x="95" y="74"/>
                  </a:cubicBezTo>
                  <a:cubicBezTo>
                    <a:pt x="97" y="76"/>
                    <a:pt x="100" y="76"/>
                    <a:pt x="102" y="76"/>
                  </a:cubicBezTo>
                  <a:cubicBezTo>
                    <a:pt x="105" y="76"/>
                    <a:pt x="108" y="75"/>
                    <a:pt x="110" y="74"/>
                  </a:cubicBezTo>
                  <a:cubicBezTo>
                    <a:pt x="186" y="33"/>
                    <a:pt x="186" y="33"/>
                    <a:pt x="186" y="33"/>
                  </a:cubicBezTo>
                  <a:cubicBezTo>
                    <a:pt x="194" y="29"/>
                    <a:pt x="197" y="19"/>
                    <a:pt x="192" y="11"/>
                  </a:cubicBezTo>
                  <a:close/>
                  <a:moveTo>
                    <a:pt x="192" y="11"/>
                  </a:moveTo>
                  <a:cubicBezTo>
                    <a:pt x="192" y="11"/>
                    <a:pt x="192" y="11"/>
                    <a:pt x="192" y="11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1205398" y="1617294"/>
            <a:ext cx="2734733" cy="4500033"/>
            <a:chOff x="3478213" y="1268413"/>
            <a:chExt cx="2051050" cy="3375025"/>
          </a:xfrm>
          <a:solidFill>
            <a:schemeClr val="bg1">
              <a:lumMod val="65000"/>
            </a:schemeClr>
          </a:solidFill>
        </p:grpSpPr>
        <p:sp>
          <p:nvSpPr>
            <p:cNvPr id="5127" name="Freeform 7"/>
            <p:cNvSpPr>
              <a:spLocks noEditPoints="1"/>
            </p:cNvSpPr>
            <p:nvPr/>
          </p:nvSpPr>
          <p:spPr bwMode="auto">
            <a:xfrm>
              <a:off x="4160838" y="1268413"/>
              <a:ext cx="685800" cy="696913"/>
            </a:xfrm>
            <a:custGeom>
              <a:avLst/>
              <a:gdLst/>
              <a:ahLst/>
              <a:cxnLst>
                <a:cxn ang="0">
                  <a:pos x="161" y="328"/>
                </a:cxn>
                <a:cxn ang="0">
                  <a:pos x="323" y="164"/>
                </a:cxn>
                <a:cxn ang="0">
                  <a:pos x="161" y="0"/>
                </a:cxn>
                <a:cxn ang="0">
                  <a:pos x="0" y="164"/>
                </a:cxn>
                <a:cxn ang="0">
                  <a:pos x="161" y="328"/>
                </a:cxn>
                <a:cxn ang="0">
                  <a:pos x="161" y="328"/>
                </a:cxn>
                <a:cxn ang="0">
                  <a:pos x="161" y="328"/>
                </a:cxn>
              </a:cxnLst>
              <a:rect l="0" t="0" r="r" b="b"/>
              <a:pathLst>
                <a:path w="323" h="328">
                  <a:moveTo>
                    <a:pt x="161" y="328"/>
                  </a:moveTo>
                  <a:cubicBezTo>
                    <a:pt x="251" y="327"/>
                    <a:pt x="323" y="254"/>
                    <a:pt x="323" y="164"/>
                  </a:cubicBezTo>
                  <a:cubicBezTo>
                    <a:pt x="323" y="75"/>
                    <a:pt x="251" y="2"/>
                    <a:pt x="161" y="0"/>
                  </a:cubicBezTo>
                  <a:cubicBezTo>
                    <a:pt x="72" y="2"/>
                    <a:pt x="0" y="75"/>
                    <a:pt x="0" y="164"/>
                  </a:cubicBezTo>
                  <a:cubicBezTo>
                    <a:pt x="0" y="254"/>
                    <a:pt x="72" y="327"/>
                    <a:pt x="161" y="328"/>
                  </a:cubicBezTo>
                  <a:close/>
                  <a:moveTo>
                    <a:pt x="161" y="328"/>
                  </a:moveTo>
                  <a:cubicBezTo>
                    <a:pt x="161" y="328"/>
                    <a:pt x="161" y="328"/>
                    <a:pt x="161" y="328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auto">
            <a:xfrm>
              <a:off x="3478213" y="1987550"/>
              <a:ext cx="2051050" cy="2655888"/>
            </a:xfrm>
            <a:custGeom>
              <a:avLst/>
              <a:gdLst/>
              <a:ahLst/>
              <a:cxnLst>
                <a:cxn ang="0">
                  <a:pos x="901" y="261"/>
                </a:cxn>
                <a:cxn ang="0">
                  <a:pos x="769" y="256"/>
                </a:cxn>
                <a:cxn ang="0">
                  <a:pos x="740" y="213"/>
                </a:cxn>
                <a:cxn ang="0">
                  <a:pos x="623" y="62"/>
                </a:cxn>
                <a:cxn ang="0">
                  <a:pos x="524" y="0"/>
                </a:cxn>
                <a:cxn ang="0">
                  <a:pos x="524" y="0"/>
                </a:cxn>
                <a:cxn ang="0">
                  <a:pos x="484" y="41"/>
                </a:cxn>
                <a:cxn ang="0">
                  <a:pos x="482" y="40"/>
                </a:cxn>
                <a:cxn ang="0">
                  <a:pos x="524" y="312"/>
                </a:cxn>
                <a:cxn ang="0">
                  <a:pos x="484" y="366"/>
                </a:cxn>
                <a:cxn ang="0">
                  <a:pos x="484" y="366"/>
                </a:cxn>
                <a:cxn ang="0">
                  <a:pos x="482" y="365"/>
                </a:cxn>
                <a:cxn ang="0">
                  <a:pos x="481" y="366"/>
                </a:cxn>
                <a:cxn ang="0">
                  <a:pos x="481" y="366"/>
                </a:cxn>
                <a:cxn ang="0">
                  <a:pos x="441" y="312"/>
                </a:cxn>
                <a:cxn ang="0">
                  <a:pos x="482" y="40"/>
                </a:cxn>
                <a:cxn ang="0">
                  <a:pos x="481" y="41"/>
                </a:cxn>
                <a:cxn ang="0">
                  <a:pos x="441" y="0"/>
                </a:cxn>
                <a:cxn ang="0">
                  <a:pos x="441" y="0"/>
                </a:cxn>
                <a:cxn ang="0">
                  <a:pos x="342" y="62"/>
                </a:cxn>
                <a:cxn ang="0">
                  <a:pos x="225" y="213"/>
                </a:cxn>
                <a:cxn ang="0">
                  <a:pos x="196" y="256"/>
                </a:cxn>
                <a:cxn ang="0">
                  <a:pos x="64" y="261"/>
                </a:cxn>
                <a:cxn ang="0">
                  <a:pos x="0" y="325"/>
                </a:cxn>
                <a:cxn ang="0">
                  <a:pos x="64" y="389"/>
                </a:cxn>
                <a:cxn ang="0">
                  <a:pos x="64" y="389"/>
                </a:cxn>
                <a:cxn ang="0">
                  <a:pos x="256" y="371"/>
                </a:cxn>
                <a:cxn ang="0">
                  <a:pos x="313" y="311"/>
                </a:cxn>
                <a:cxn ang="0">
                  <a:pos x="313" y="500"/>
                </a:cxn>
                <a:cxn ang="0">
                  <a:pos x="312" y="564"/>
                </a:cxn>
                <a:cxn ang="0">
                  <a:pos x="311" y="1174"/>
                </a:cxn>
                <a:cxn ang="0">
                  <a:pos x="398" y="1250"/>
                </a:cxn>
                <a:cxn ang="0">
                  <a:pos x="474" y="1174"/>
                </a:cxn>
                <a:cxn ang="0">
                  <a:pos x="474" y="650"/>
                </a:cxn>
                <a:cxn ang="0">
                  <a:pos x="482" y="650"/>
                </a:cxn>
                <a:cxn ang="0">
                  <a:pos x="491" y="650"/>
                </a:cxn>
                <a:cxn ang="0">
                  <a:pos x="491" y="1174"/>
                </a:cxn>
                <a:cxn ang="0">
                  <a:pos x="566" y="1250"/>
                </a:cxn>
                <a:cxn ang="0">
                  <a:pos x="654" y="1174"/>
                </a:cxn>
                <a:cxn ang="0">
                  <a:pos x="653" y="564"/>
                </a:cxn>
                <a:cxn ang="0">
                  <a:pos x="652" y="500"/>
                </a:cxn>
                <a:cxn ang="0">
                  <a:pos x="652" y="311"/>
                </a:cxn>
                <a:cxn ang="0">
                  <a:pos x="709" y="371"/>
                </a:cxn>
                <a:cxn ang="0">
                  <a:pos x="901" y="389"/>
                </a:cxn>
                <a:cxn ang="0">
                  <a:pos x="901" y="389"/>
                </a:cxn>
                <a:cxn ang="0">
                  <a:pos x="965" y="325"/>
                </a:cxn>
                <a:cxn ang="0">
                  <a:pos x="901" y="261"/>
                </a:cxn>
              </a:cxnLst>
              <a:rect l="0" t="0" r="r" b="b"/>
              <a:pathLst>
                <a:path w="965" h="1250">
                  <a:moveTo>
                    <a:pt x="901" y="261"/>
                  </a:moveTo>
                  <a:cubicBezTo>
                    <a:pt x="854" y="261"/>
                    <a:pt x="795" y="259"/>
                    <a:pt x="769" y="256"/>
                  </a:cubicBezTo>
                  <a:cubicBezTo>
                    <a:pt x="761" y="245"/>
                    <a:pt x="749" y="227"/>
                    <a:pt x="740" y="213"/>
                  </a:cubicBezTo>
                  <a:cubicBezTo>
                    <a:pt x="706" y="162"/>
                    <a:pt x="667" y="103"/>
                    <a:pt x="623" y="62"/>
                  </a:cubicBezTo>
                  <a:cubicBezTo>
                    <a:pt x="591" y="31"/>
                    <a:pt x="562" y="10"/>
                    <a:pt x="524" y="0"/>
                  </a:cubicBezTo>
                  <a:cubicBezTo>
                    <a:pt x="524" y="0"/>
                    <a:pt x="524" y="0"/>
                    <a:pt x="524" y="0"/>
                  </a:cubicBezTo>
                  <a:cubicBezTo>
                    <a:pt x="484" y="41"/>
                    <a:pt x="484" y="41"/>
                    <a:pt x="484" y="41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524" y="312"/>
                    <a:pt x="524" y="312"/>
                    <a:pt x="524" y="312"/>
                  </a:cubicBezTo>
                  <a:cubicBezTo>
                    <a:pt x="484" y="366"/>
                    <a:pt x="484" y="366"/>
                    <a:pt x="484" y="366"/>
                  </a:cubicBezTo>
                  <a:cubicBezTo>
                    <a:pt x="484" y="366"/>
                    <a:pt x="484" y="366"/>
                    <a:pt x="484" y="366"/>
                  </a:cubicBezTo>
                  <a:cubicBezTo>
                    <a:pt x="482" y="365"/>
                    <a:pt x="482" y="365"/>
                    <a:pt x="482" y="365"/>
                  </a:cubicBezTo>
                  <a:cubicBezTo>
                    <a:pt x="481" y="366"/>
                    <a:pt x="481" y="366"/>
                    <a:pt x="481" y="366"/>
                  </a:cubicBezTo>
                  <a:cubicBezTo>
                    <a:pt x="481" y="366"/>
                    <a:pt x="481" y="366"/>
                    <a:pt x="481" y="366"/>
                  </a:cubicBezTo>
                  <a:cubicBezTo>
                    <a:pt x="441" y="312"/>
                    <a:pt x="441" y="312"/>
                    <a:pt x="441" y="312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481" y="41"/>
                    <a:pt x="481" y="41"/>
                    <a:pt x="481" y="41"/>
                  </a:cubicBezTo>
                  <a:cubicBezTo>
                    <a:pt x="441" y="0"/>
                    <a:pt x="441" y="0"/>
                    <a:pt x="441" y="0"/>
                  </a:cubicBezTo>
                  <a:cubicBezTo>
                    <a:pt x="441" y="0"/>
                    <a:pt x="441" y="0"/>
                    <a:pt x="441" y="0"/>
                  </a:cubicBezTo>
                  <a:cubicBezTo>
                    <a:pt x="403" y="10"/>
                    <a:pt x="374" y="31"/>
                    <a:pt x="342" y="62"/>
                  </a:cubicBezTo>
                  <a:cubicBezTo>
                    <a:pt x="298" y="103"/>
                    <a:pt x="259" y="162"/>
                    <a:pt x="225" y="213"/>
                  </a:cubicBezTo>
                  <a:cubicBezTo>
                    <a:pt x="216" y="227"/>
                    <a:pt x="204" y="245"/>
                    <a:pt x="196" y="256"/>
                  </a:cubicBezTo>
                  <a:cubicBezTo>
                    <a:pt x="170" y="259"/>
                    <a:pt x="111" y="261"/>
                    <a:pt x="64" y="261"/>
                  </a:cubicBezTo>
                  <a:cubicBezTo>
                    <a:pt x="29" y="261"/>
                    <a:pt x="0" y="290"/>
                    <a:pt x="0" y="325"/>
                  </a:cubicBezTo>
                  <a:cubicBezTo>
                    <a:pt x="0" y="360"/>
                    <a:pt x="29" y="389"/>
                    <a:pt x="64" y="389"/>
                  </a:cubicBezTo>
                  <a:cubicBezTo>
                    <a:pt x="64" y="389"/>
                    <a:pt x="64" y="389"/>
                    <a:pt x="64" y="389"/>
                  </a:cubicBezTo>
                  <a:cubicBezTo>
                    <a:pt x="219" y="389"/>
                    <a:pt x="246" y="376"/>
                    <a:pt x="256" y="371"/>
                  </a:cubicBezTo>
                  <a:cubicBezTo>
                    <a:pt x="276" y="362"/>
                    <a:pt x="290" y="344"/>
                    <a:pt x="313" y="311"/>
                  </a:cubicBezTo>
                  <a:cubicBezTo>
                    <a:pt x="313" y="500"/>
                    <a:pt x="313" y="500"/>
                    <a:pt x="313" y="500"/>
                  </a:cubicBezTo>
                  <a:cubicBezTo>
                    <a:pt x="313" y="528"/>
                    <a:pt x="309" y="560"/>
                    <a:pt x="312" y="564"/>
                  </a:cubicBezTo>
                  <a:cubicBezTo>
                    <a:pt x="311" y="567"/>
                    <a:pt x="311" y="1174"/>
                    <a:pt x="311" y="1174"/>
                  </a:cubicBezTo>
                  <a:cubicBezTo>
                    <a:pt x="311" y="1216"/>
                    <a:pt x="357" y="1250"/>
                    <a:pt x="398" y="1250"/>
                  </a:cubicBezTo>
                  <a:cubicBezTo>
                    <a:pt x="440" y="1250"/>
                    <a:pt x="474" y="1216"/>
                    <a:pt x="474" y="1174"/>
                  </a:cubicBezTo>
                  <a:cubicBezTo>
                    <a:pt x="474" y="650"/>
                    <a:pt x="474" y="650"/>
                    <a:pt x="474" y="650"/>
                  </a:cubicBezTo>
                  <a:cubicBezTo>
                    <a:pt x="482" y="650"/>
                    <a:pt x="482" y="650"/>
                    <a:pt x="482" y="650"/>
                  </a:cubicBezTo>
                  <a:cubicBezTo>
                    <a:pt x="491" y="650"/>
                    <a:pt x="491" y="650"/>
                    <a:pt x="491" y="650"/>
                  </a:cubicBezTo>
                  <a:cubicBezTo>
                    <a:pt x="491" y="1174"/>
                    <a:pt x="491" y="1174"/>
                    <a:pt x="491" y="1174"/>
                  </a:cubicBezTo>
                  <a:cubicBezTo>
                    <a:pt x="491" y="1216"/>
                    <a:pt x="525" y="1250"/>
                    <a:pt x="566" y="1250"/>
                  </a:cubicBezTo>
                  <a:cubicBezTo>
                    <a:pt x="608" y="1250"/>
                    <a:pt x="654" y="1216"/>
                    <a:pt x="654" y="1174"/>
                  </a:cubicBezTo>
                  <a:cubicBezTo>
                    <a:pt x="654" y="1174"/>
                    <a:pt x="654" y="567"/>
                    <a:pt x="653" y="564"/>
                  </a:cubicBezTo>
                  <a:cubicBezTo>
                    <a:pt x="656" y="560"/>
                    <a:pt x="652" y="528"/>
                    <a:pt x="652" y="500"/>
                  </a:cubicBezTo>
                  <a:cubicBezTo>
                    <a:pt x="652" y="311"/>
                    <a:pt x="652" y="311"/>
                    <a:pt x="652" y="311"/>
                  </a:cubicBezTo>
                  <a:cubicBezTo>
                    <a:pt x="675" y="344"/>
                    <a:pt x="689" y="362"/>
                    <a:pt x="709" y="371"/>
                  </a:cubicBezTo>
                  <a:cubicBezTo>
                    <a:pt x="719" y="376"/>
                    <a:pt x="746" y="389"/>
                    <a:pt x="901" y="389"/>
                  </a:cubicBezTo>
                  <a:cubicBezTo>
                    <a:pt x="901" y="389"/>
                    <a:pt x="901" y="389"/>
                    <a:pt x="901" y="389"/>
                  </a:cubicBezTo>
                  <a:cubicBezTo>
                    <a:pt x="936" y="389"/>
                    <a:pt x="965" y="360"/>
                    <a:pt x="965" y="325"/>
                  </a:cubicBezTo>
                  <a:cubicBezTo>
                    <a:pt x="965" y="290"/>
                    <a:pt x="936" y="261"/>
                    <a:pt x="901" y="261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3760215" y="3314860"/>
            <a:ext cx="2117" cy="2117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>
            <a:off x="3760215" y="3314860"/>
            <a:ext cx="2117" cy="2117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cxnSp>
        <p:nvCxnSpPr>
          <p:cNvPr id="146" name="Straight Connector 145"/>
          <p:cNvCxnSpPr/>
          <p:nvPr/>
        </p:nvCxnSpPr>
        <p:spPr>
          <a:xfrm>
            <a:off x="4434879" y="1617294"/>
            <a:ext cx="0" cy="4500033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5" name="Group 154"/>
          <p:cNvGrpSpPr/>
          <p:nvPr/>
        </p:nvGrpSpPr>
        <p:grpSpPr>
          <a:xfrm>
            <a:off x="5069418" y="3702052"/>
            <a:ext cx="1119717" cy="2406649"/>
            <a:chOff x="3802063" y="2776538"/>
            <a:chExt cx="839788" cy="1804987"/>
          </a:xfrm>
          <a:solidFill>
            <a:schemeClr val="accent1"/>
          </a:solidFill>
        </p:grpSpPr>
        <p:sp>
          <p:nvSpPr>
            <p:cNvPr id="5151" name="Freeform 31"/>
            <p:cNvSpPr>
              <a:spLocks noEditPoints="1"/>
            </p:cNvSpPr>
            <p:nvPr/>
          </p:nvSpPr>
          <p:spPr bwMode="auto">
            <a:xfrm>
              <a:off x="3833813" y="2776538"/>
              <a:ext cx="425450" cy="425450"/>
            </a:xfrm>
            <a:custGeom>
              <a:avLst/>
              <a:gdLst/>
              <a:ahLst/>
              <a:cxnLst>
                <a:cxn ang="0">
                  <a:pos x="96" y="193"/>
                </a:cxn>
                <a:cxn ang="0">
                  <a:pos x="193" y="96"/>
                </a:cxn>
                <a:cxn ang="0">
                  <a:pos x="96" y="0"/>
                </a:cxn>
                <a:cxn ang="0">
                  <a:pos x="0" y="96"/>
                </a:cxn>
                <a:cxn ang="0">
                  <a:pos x="96" y="193"/>
                </a:cxn>
                <a:cxn ang="0">
                  <a:pos x="96" y="193"/>
                </a:cxn>
                <a:cxn ang="0">
                  <a:pos x="96" y="193"/>
                </a:cxn>
              </a:cxnLst>
              <a:rect l="0" t="0" r="r" b="b"/>
              <a:pathLst>
                <a:path w="193" h="193">
                  <a:moveTo>
                    <a:pt x="96" y="193"/>
                  </a:moveTo>
                  <a:cubicBezTo>
                    <a:pt x="150" y="193"/>
                    <a:pt x="193" y="150"/>
                    <a:pt x="193" y="96"/>
                  </a:cubicBezTo>
                  <a:cubicBezTo>
                    <a:pt x="193" y="43"/>
                    <a:pt x="150" y="0"/>
                    <a:pt x="96" y="0"/>
                  </a:cubicBezTo>
                  <a:cubicBezTo>
                    <a:pt x="43" y="0"/>
                    <a:pt x="0" y="43"/>
                    <a:pt x="0" y="96"/>
                  </a:cubicBezTo>
                  <a:cubicBezTo>
                    <a:pt x="0" y="150"/>
                    <a:pt x="43" y="193"/>
                    <a:pt x="96" y="193"/>
                  </a:cubicBezTo>
                  <a:close/>
                  <a:moveTo>
                    <a:pt x="96" y="193"/>
                  </a:moveTo>
                  <a:cubicBezTo>
                    <a:pt x="96" y="193"/>
                    <a:pt x="96" y="193"/>
                    <a:pt x="96" y="193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5152" name="Freeform 32"/>
            <p:cNvSpPr>
              <a:spLocks noEditPoints="1"/>
            </p:cNvSpPr>
            <p:nvPr/>
          </p:nvSpPr>
          <p:spPr bwMode="auto">
            <a:xfrm>
              <a:off x="3802063" y="3208338"/>
              <a:ext cx="839788" cy="1373187"/>
            </a:xfrm>
            <a:custGeom>
              <a:avLst/>
              <a:gdLst/>
              <a:ahLst/>
              <a:cxnLst>
                <a:cxn ang="0">
                  <a:pos x="298" y="315"/>
                </a:cxn>
                <a:cxn ang="0">
                  <a:pos x="254" y="276"/>
                </a:cxn>
                <a:cxn ang="0">
                  <a:pos x="254" y="276"/>
                </a:cxn>
                <a:cxn ang="0">
                  <a:pos x="177" y="276"/>
                </a:cxn>
                <a:cxn ang="0">
                  <a:pos x="177" y="170"/>
                </a:cxn>
                <a:cxn ang="0">
                  <a:pos x="270" y="207"/>
                </a:cxn>
                <a:cxn ang="0">
                  <a:pos x="351" y="190"/>
                </a:cxn>
                <a:cxn ang="0">
                  <a:pos x="372" y="141"/>
                </a:cxn>
                <a:cxn ang="0">
                  <a:pos x="324" y="120"/>
                </a:cxn>
                <a:cxn ang="0">
                  <a:pos x="167" y="42"/>
                </a:cxn>
                <a:cxn ang="0">
                  <a:pos x="167" y="41"/>
                </a:cxn>
                <a:cxn ang="0">
                  <a:pos x="110" y="3"/>
                </a:cxn>
                <a:cxn ang="0">
                  <a:pos x="89" y="0"/>
                </a:cxn>
                <a:cxn ang="0">
                  <a:pos x="67" y="3"/>
                </a:cxn>
                <a:cxn ang="0">
                  <a:pos x="67" y="3"/>
                </a:cxn>
                <a:cxn ang="0">
                  <a:pos x="0" y="77"/>
                </a:cxn>
                <a:cxn ang="0">
                  <a:pos x="0" y="290"/>
                </a:cxn>
                <a:cxn ang="0">
                  <a:pos x="89" y="365"/>
                </a:cxn>
                <a:cxn ang="0">
                  <a:pos x="96" y="364"/>
                </a:cxn>
                <a:cxn ang="0">
                  <a:pos x="215" y="364"/>
                </a:cxn>
                <a:cxn ang="0">
                  <a:pos x="240" y="583"/>
                </a:cxn>
                <a:cxn ang="0">
                  <a:pos x="284" y="622"/>
                </a:cxn>
                <a:cxn ang="0">
                  <a:pos x="289" y="622"/>
                </a:cxn>
                <a:cxn ang="0">
                  <a:pos x="328" y="573"/>
                </a:cxn>
                <a:cxn ang="0">
                  <a:pos x="298" y="315"/>
                </a:cxn>
                <a:cxn ang="0">
                  <a:pos x="298" y="315"/>
                </a:cxn>
                <a:cxn ang="0">
                  <a:pos x="298" y="315"/>
                </a:cxn>
              </a:cxnLst>
              <a:rect l="0" t="0" r="r" b="b"/>
              <a:pathLst>
                <a:path w="380" h="622">
                  <a:moveTo>
                    <a:pt x="298" y="315"/>
                  </a:moveTo>
                  <a:cubicBezTo>
                    <a:pt x="295" y="292"/>
                    <a:pt x="276" y="276"/>
                    <a:pt x="254" y="276"/>
                  </a:cubicBezTo>
                  <a:cubicBezTo>
                    <a:pt x="254" y="276"/>
                    <a:pt x="254" y="276"/>
                    <a:pt x="254" y="276"/>
                  </a:cubicBezTo>
                  <a:cubicBezTo>
                    <a:pt x="177" y="276"/>
                    <a:pt x="177" y="276"/>
                    <a:pt x="177" y="276"/>
                  </a:cubicBezTo>
                  <a:cubicBezTo>
                    <a:pt x="177" y="170"/>
                    <a:pt x="177" y="170"/>
                    <a:pt x="177" y="170"/>
                  </a:cubicBezTo>
                  <a:cubicBezTo>
                    <a:pt x="203" y="193"/>
                    <a:pt x="232" y="207"/>
                    <a:pt x="270" y="207"/>
                  </a:cubicBezTo>
                  <a:cubicBezTo>
                    <a:pt x="293" y="207"/>
                    <a:pt x="320" y="202"/>
                    <a:pt x="351" y="190"/>
                  </a:cubicBezTo>
                  <a:cubicBezTo>
                    <a:pt x="370" y="182"/>
                    <a:pt x="380" y="161"/>
                    <a:pt x="372" y="141"/>
                  </a:cubicBezTo>
                  <a:cubicBezTo>
                    <a:pt x="365" y="122"/>
                    <a:pt x="343" y="113"/>
                    <a:pt x="324" y="120"/>
                  </a:cubicBezTo>
                  <a:cubicBezTo>
                    <a:pt x="248" y="149"/>
                    <a:pt x="233" y="133"/>
                    <a:pt x="167" y="42"/>
                  </a:cubicBezTo>
                  <a:cubicBezTo>
                    <a:pt x="167" y="42"/>
                    <a:pt x="167" y="42"/>
                    <a:pt x="167" y="41"/>
                  </a:cubicBezTo>
                  <a:cubicBezTo>
                    <a:pt x="154" y="22"/>
                    <a:pt x="132" y="8"/>
                    <a:pt x="110" y="3"/>
                  </a:cubicBezTo>
                  <a:cubicBezTo>
                    <a:pt x="110" y="3"/>
                    <a:pt x="100" y="0"/>
                    <a:pt x="89" y="0"/>
                  </a:cubicBezTo>
                  <a:cubicBezTo>
                    <a:pt x="79" y="0"/>
                    <a:pt x="67" y="3"/>
                    <a:pt x="67" y="3"/>
                  </a:cubicBezTo>
                  <a:cubicBezTo>
                    <a:pt x="67" y="3"/>
                    <a:pt x="67" y="3"/>
                    <a:pt x="67" y="3"/>
                  </a:cubicBezTo>
                  <a:cubicBezTo>
                    <a:pt x="35" y="11"/>
                    <a:pt x="0" y="37"/>
                    <a:pt x="0" y="77"/>
                  </a:cubicBezTo>
                  <a:cubicBezTo>
                    <a:pt x="0" y="290"/>
                    <a:pt x="0" y="290"/>
                    <a:pt x="0" y="290"/>
                  </a:cubicBezTo>
                  <a:cubicBezTo>
                    <a:pt x="0" y="336"/>
                    <a:pt x="46" y="365"/>
                    <a:pt x="89" y="365"/>
                  </a:cubicBezTo>
                  <a:cubicBezTo>
                    <a:pt x="91" y="365"/>
                    <a:pt x="93" y="364"/>
                    <a:pt x="96" y="364"/>
                  </a:cubicBezTo>
                  <a:cubicBezTo>
                    <a:pt x="215" y="364"/>
                    <a:pt x="215" y="364"/>
                    <a:pt x="215" y="364"/>
                  </a:cubicBezTo>
                  <a:cubicBezTo>
                    <a:pt x="240" y="583"/>
                    <a:pt x="240" y="583"/>
                    <a:pt x="240" y="583"/>
                  </a:cubicBezTo>
                  <a:cubicBezTo>
                    <a:pt x="242" y="605"/>
                    <a:pt x="262" y="622"/>
                    <a:pt x="284" y="622"/>
                  </a:cubicBezTo>
                  <a:cubicBezTo>
                    <a:pt x="285" y="622"/>
                    <a:pt x="287" y="622"/>
                    <a:pt x="289" y="622"/>
                  </a:cubicBezTo>
                  <a:cubicBezTo>
                    <a:pt x="313" y="619"/>
                    <a:pt x="331" y="597"/>
                    <a:pt x="328" y="573"/>
                  </a:cubicBezTo>
                  <a:lnTo>
                    <a:pt x="298" y="315"/>
                  </a:lnTo>
                  <a:close/>
                  <a:moveTo>
                    <a:pt x="298" y="315"/>
                  </a:moveTo>
                  <a:cubicBezTo>
                    <a:pt x="298" y="315"/>
                    <a:pt x="298" y="315"/>
                    <a:pt x="298" y="31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sp>
        <p:nvSpPr>
          <p:cNvPr id="5153" name="Freeform 33"/>
          <p:cNvSpPr>
            <a:spLocks noEditPoints="1"/>
          </p:cNvSpPr>
          <p:nvPr/>
        </p:nvSpPr>
        <p:spPr bwMode="auto">
          <a:xfrm>
            <a:off x="4790018" y="4400551"/>
            <a:ext cx="878417" cy="1718733"/>
          </a:xfrm>
          <a:custGeom>
            <a:avLst/>
            <a:gdLst/>
            <a:ahLst/>
            <a:cxnLst>
              <a:cxn ang="0">
                <a:pos x="298" y="372"/>
              </a:cxn>
              <a:cxn ang="0">
                <a:pos x="260" y="335"/>
              </a:cxn>
              <a:cxn ang="0">
                <a:pos x="75" y="335"/>
              </a:cxn>
              <a:cxn ang="0">
                <a:pos x="75" y="38"/>
              </a:cxn>
              <a:cxn ang="0">
                <a:pos x="38" y="0"/>
              </a:cxn>
              <a:cxn ang="0">
                <a:pos x="0" y="38"/>
              </a:cxn>
              <a:cxn ang="0">
                <a:pos x="0" y="372"/>
              </a:cxn>
              <a:cxn ang="0">
                <a:pos x="19" y="405"/>
              </a:cxn>
              <a:cxn ang="0">
                <a:pos x="8" y="448"/>
              </a:cxn>
              <a:cxn ang="0">
                <a:pos x="8" y="552"/>
              </a:cxn>
              <a:cxn ang="0">
                <a:pos x="39" y="584"/>
              </a:cxn>
              <a:cxn ang="0">
                <a:pos x="70" y="552"/>
              </a:cxn>
              <a:cxn ang="0">
                <a:pos x="70" y="448"/>
              </a:cxn>
              <a:cxn ang="0">
                <a:pos x="96" y="422"/>
              </a:cxn>
              <a:cxn ang="0">
                <a:pos x="201" y="422"/>
              </a:cxn>
              <a:cxn ang="0">
                <a:pos x="226" y="448"/>
              </a:cxn>
              <a:cxn ang="0">
                <a:pos x="226" y="552"/>
              </a:cxn>
              <a:cxn ang="0">
                <a:pos x="258" y="584"/>
              </a:cxn>
              <a:cxn ang="0">
                <a:pos x="289" y="552"/>
              </a:cxn>
              <a:cxn ang="0">
                <a:pos x="289" y="448"/>
              </a:cxn>
              <a:cxn ang="0">
                <a:pos x="278" y="405"/>
              </a:cxn>
              <a:cxn ang="0">
                <a:pos x="298" y="372"/>
              </a:cxn>
              <a:cxn ang="0">
                <a:pos x="298" y="372"/>
              </a:cxn>
              <a:cxn ang="0">
                <a:pos x="298" y="372"/>
              </a:cxn>
            </a:cxnLst>
            <a:rect l="0" t="0" r="r" b="b"/>
            <a:pathLst>
              <a:path w="298" h="584">
                <a:moveTo>
                  <a:pt x="298" y="372"/>
                </a:moveTo>
                <a:cubicBezTo>
                  <a:pt x="298" y="352"/>
                  <a:pt x="281" y="335"/>
                  <a:pt x="260" y="335"/>
                </a:cubicBezTo>
                <a:cubicBezTo>
                  <a:pt x="75" y="335"/>
                  <a:pt x="75" y="335"/>
                  <a:pt x="75" y="335"/>
                </a:cubicBezTo>
                <a:cubicBezTo>
                  <a:pt x="75" y="38"/>
                  <a:pt x="75" y="38"/>
                  <a:pt x="75" y="38"/>
                </a:cubicBezTo>
                <a:cubicBezTo>
                  <a:pt x="75" y="17"/>
                  <a:pt x="59" y="0"/>
                  <a:pt x="38" y="0"/>
                </a:cubicBezTo>
                <a:cubicBezTo>
                  <a:pt x="17" y="0"/>
                  <a:pt x="0" y="17"/>
                  <a:pt x="0" y="38"/>
                </a:cubicBezTo>
                <a:cubicBezTo>
                  <a:pt x="0" y="372"/>
                  <a:pt x="0" y="372"/>
                  <a:pt x="0" y="372"/>
                </a:cubicBezTo>
                <a:cubicBezTo>
                  <a:pt x="0" y="386"/>
                  <a:pt x="8" y="398"/>
                  <a:pt x="19" y="405"/>
                </a:cubicBezTo>
                <a:cubicBezTo>
                  <a:pt x="12" y="417"/>
                  <a:pt x="8" y="432"/>
                  <a:pt x="8" y="448"/>
                </a:cubicBezTo>
                <a:cubicBezTo>
                  <a:pt x="8" y="552"/>
                  <a:pt x="8" y="552"/>
                  <a:pt x="8" y="552"/>
                </a:cubicBezTo>
                <a:cubicBezTo>
                  <a:pt x="8" y="570"/>
                  <a:pt x="22" y="584"/>
                  <a:pt x="39" y="584"/>
                </a:cubicBezTo>
                <a:cubicBezTo>
                  <a:pt x="56" y="584"/>
                  <a:pt x="70" y="570"/>
                  <a:pt x="70" y="552"/>
                </a:cubicBezTo>
                <a:cubicBezTo>
                  <a:pt x="70" y="448"/>
                  <a:pt x="70" y="448"/>
                  <a:pt x="70" y="448"/>
                </a:cubicBezTo>
                <a:cubicBezTo>
                  <a:pt x="70" y="433"/>
                  <a:pt x="82" y="422"/>
                  <a:pt x="96" y="422"/>
                </a:cubicBezTo>
                <a:cubicBezTo>
                  <a:pt x="201" y="422"/>
                  <a:pt x="201" y="422"/>
                  <a:pt x="201" y="422"/>
                </a:cubicBezTo>
                <a:cubicBezTo>
                  <a:pt x="215" y="422"/>
                  <a:pt x="226" y="433"/>
                  <a:pt x="226" y="448"/>
                </a:cubicBezTo>
                <a:cubicBezTo>
                  <a:pt x="226" y="552"/>
                  <a:pt x="226" y="552"/>
                  <a:pt x="226" y="552"/>
                </a:cubicBezTo>
                <a:cubicBezTo>
                  <a:pt x="226" y="570"/>
                  <a:pt x="240" y="584"/>
                  <a:pt x="258" y="584"/>
                </a:cubicBezTo>
                <a:cubicBezTo>
                  <a:pt x="275" y="584"/>
                  <a:pt x="289" y="570"/>
                  <a:pt x="289" y="552"/>
                </a:cubicBezTo>
                <a:cubicBezTo>
                  <a:pt x="289" y="448"/>
                  <a:pt x="289" y="448"/>
                  <a:pt x="289" y="448"/>
                </a:cubicBezTo>
                <a:cubicBezTo>
                  <a:pt x="289" y="432"/>
                  <a:pt x="285" y="418"/>
                  <a:pt x="278" y="405"/>
                </a:cubicBezTo>
                <a:cubicBezTo>
                  <a:pt x="290" y="399"/>
                  <a:pt x="298" y="387"/>
                  <a:pt x="298" y="372"/>
                </a:cubicBezTo>
                <a:close/>
                <a:moveTo>
                  <a:pt x="298" y="372"/>
                </a:moveTo>
                <a:cubicBezTo>
                  <a:pt x="298" y="372"/>
                  <a:pt x="298" y="372"/>
                  <a:pt x="298" y="372"/>
                </a:cubicBezTo>
              </a:path>
            </a:pathLst>
          </a:custGeom>
          <a:solidFill>
            <a:schemeClr val="bg1">
              <a:lumMod val="6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154" name="Freeform 34"/>
          <p:cNvSpPr>
            <a:spLocks noEditPoints="1"/>
          </p:cNvSpPr>
          <p:nvPr/>
        </p:nvSpPr>
        <p:spPr bwMode="auto">
          <a:xfrm>
            <a:off x="5888569" y="4910668"/>
            <a:ext cx="1437217" cy="1147233"/>
          </a:xfrm>
          <a:custGeom>
            <a:avLst/>
            <a:gdLst/>
            <a:ahLst/>
            <a:cxnLst>
              <a:cxn ang="0">
                <a:pos x="452" y="0"/>
              </a:cxn>
              <a:cxn ang="0">
                <a:pos x="36" y="0"/>
              </a:cxn>
              <a:cxn ang="0">
                <a:pos x="0" y="36"/>
              </a:cxn>
              <a:cxn ang="0">
                <a:pos x="36" y="72"/>
              </a:cxn>
              <a:cxn ang="0">
                <a:pos x="85" y="72"/>
              </a:cxn>
              <a:cxn ang="0">
                <a:pos x="85" y="390"/>
              </a:cxn>
              <a:cxn ang="0">
                <a:pos x="403" y="390"/>
              </a:cxn>
              <a:cxn ang="0">
                <a:pos x="403" y="72"/>
              </a:cxn>
              <a:cxn ang="0">
                <a:pos x="452" y="72"/>
              </a:cxn>
              <a:cxn ang="0">
                <a:pos x="488" y="36"/>
              </a:cxn>
              <a:cxn ang="0">
                <a:pos x="452" y="0"/>
              </a:cxn>
              <a:cxn ang="0">
                <a:pos x="452" y="0"/>
              </a:cxn>
              <a:cxn ang="0">
                <a:pos x="452" y="0"/>
              </a:cxn>
            </a:cxnLst>
            <a:rect l="0" t="0" r="r" b="b"/>
            <a:pathLst>
              <a:path w="488" h="390">
                <a:moveTo>
                  <a:pt x="45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56"/>
                  <a:pt x="16" y="72"/>
                  <a:pt x="36" y="72"/>
                </a:cubicBezTo>
                <a:cubicBezTo>
                  <a:pt x="85" y="72"/>
                  <a:pt x="85" y="72"/>
                  <a:pt x="85" y="72"/>
                </a:cubicBezTo>
                <a:cubicBezTo>
                  <a:pt x="85" y="390"/>
                  <a:pt x="85" y="390"/>
                  <a:pt x="85" y="390"/>
                </a:cubicBezTo>
                <a:cubicBezTo>
                  <a:pt x="403" y="390"/>
                  <a:pt x="403" y="390"/>
                  <a:pt x="403" y="390"/>
                </a:cubicBezTo>
                <a:cubicBezTo>
                  <a:pt x="403" y="72"/>
                  <a:pt x="403" y="72"/>
                  <a:pt x="403" y="72"/>
                </a:cubicBezTo>
                <a:cubicBezTo>
                  <a:pt x="452" y="72"/>
                  <a:pt x="452" y="72"/>
                  <a:pt x="452" y="72"/>
                </a:cubicBezTo>
                <a:cubicBezTo>
                  <a:pt x="472" y="72"/>
                  <a:pt x="488" y="56"/>
                  <a:pt x="488" y="36"/>
                </a:cubicBezTo>
                <a:cubicBezTo>
                  <a:pt x="488" y="16"/>
                  <a:pt x="472" y="0"/>
                  <a:pt x="452" y="0"/>
                </a:cubicBezTo>
                <a:close/>
                <a:moveTo>
                  <a:pt x="452" y="0"/>
                </a:moveTo>
                <a:cubicBezTo>
                  <a:pt x="452" y="0"/>
                  <a:pt x="452" y="0"/>
                  <a:pt x="452" y="0"/>
                </a:cubicBezTo>
              </a:path>
            </a:pathLst>
          </a:custGeom>
          <a:solidFill>
            <a:schemeClr val="bg1">
              <a:lumMod val="6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155" name="Freeform 35"/>
          <p:cNvSpPr>
            <a:spLocks noEditPoints="1"/>
          </p:cNvSpPr>
          <p:nvPr/>
        </p:nvSpPr>
        <p:spPr bwMode="auto">
          <a:xfrm>
            <a:off x="6256869" y="4089400"/>
            <a:ext cx="994833" cy="785283"/>
          </a:xfrm>
          <a:custGeom>
            <a:avLst/>
            <a:gdLst/>
            <a:ahLst/>
            <a:cxnLst>
              <a:cxn ang="0">
                <a:pos x="264" y="145"/>
              </a:cxn>
              <a:cxn ang="0">
                <a:pos x="236" y="236"/>
              </a:cxn>
              <a:cxn ang="0">
                <a:pos x="16" y="236"/>
              </a:cxn>
              <a:cxn ang="0">
                <a:pos x="0" y="252"/>
              </a:cxn>
              <a:cxn ang="0">
                <a:pos x="16" y="267"/>
              </a:cxn>
              <a:cxn ang="0">
                <a:pos x="248" y="267"/>
              </a:cxn>
              <a:cxn ang="0">
                <a:pos x="262" y="256"/>
              </a:cxn>
              <a:cxn ang="0">
                <a:pos x="335" y="22"/>
              </a:cxn>
              <a:cxn ang="0">
                <a:pos x="325" y="3"/>
              </a:cxn>
              <a:cxn ang="0">
                <a:pos x="305" y="13"/>
              </a:cxn>
              <a:cxn ang="0">
                <a:pos x="264" y="145"/>
              </a:cxn>
              <a:cxn ang="0">
                <a:pos x="281" y="92"/>
              </a:cxn>
              <a:cxn ang="0">
                <a:pos x="274" y="114"/>
              </a:cxn>
            </a:cxnLst>
            <a:rect l="0" t="0" r="r" b="b"/>
            <a:pathLst>
              <a:path w="338" h="267">
                <a:moveTo>
                  <a:pt x="264" y="145"/>
                </a:moveTo>
                <a:cubicBezTo>
                  <a:pt x="236" y="236"/>
                  <a:pt x="236" y="236"/>
                  <a:pt x="236" y="236"/>
                </a:cubicBezTo>
                <a:cubicBezTo>
                  <a:pt x="16" y="236"/>
                  <a:pt x="16" y="236"/>
                  <a:pt x="16" y="236"/>
                </a:cubicBezTo>
                <a:cubicBezTo>
                  <a:pt x="7" y="236"/>
                  <a:pt x="0" y="243"/>
                  <a:pt x="0" y="252"/>
                </a:cubicBezTo>
                <a:cubicBezTo>
                  <a:pt x="0" y="260"/>
                  <a:pt x="7" y="267"/>
                  <a:pt x="16" y="267"/>
                </a:cubicBezTo>
                <a:cubicBezTo>
                  <a:pt x="248" y="267"/>
                  <a:pt x="248" y="267"/>
                  <a:pt x="248" y="267"/>
                </a:cubicBezTo>
                <a:cubicBezTo>
                  <a:pt x="254" y="267"/>
                  <a:pt x="260" y="263"/>
                  <a:pt x="262" y="256"/>
                </a:cubicBezTo>
                <a:cubicBezTo>
                  <a:pt x="335" y="22"/>
                  <a:pt x="335" y="22"/>
                  <a:pt x="335" y="22"/>
                </a:cubicBezTo>
                <a:cubicBezTo>
                  <a:pt x="338" y="14"/>
                  <a:pt x="333" y="5"/>
                  <a:pt x="325" y="3"/>
                </a:cubicBezTo>
                <a:cubicBezTo>
                  <a:pt x="317" y="0"/>
                  <a:pt x="308" y="5"/>
                  <a:pt x="305" y="13"/>
                </a:cubicBezTo>
                <a:cubicBezTo>
                  <a:pt x="264" y="145"/>
                  <a:pt x="264" y="145"/>
                  <a:pt x="264" y="145"/>
                </a:cubicBezTo>
                <a:moveTo>
                  <a:pt x="281" y="92"/>
                </a:moveTo>
                <a:cubicBezTo>
                  <a:pt x="274" y="114"/>
                  <a:pt x="274" y="114"/>
                  <a:pt x="274" y="114"/>
                </a:cubicBezTo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159" name="Freeform 39"/>
          <p:cNvSpPr>
            <a:spLocks noEditPoints="1"/>
          </p:cNvSpPr>
          <p:nvPr/>
        </p:nvSpPr>
        <p:spPr bwMode="auto">
          <a:xfrm>
            <a:off x="5208155" y="1663091"/>
            <a:ext cx="1686984" cy="1689100"/>
          </a:xfrm>
          <a:custGeom>
            <a:avLst/>
            <a:gdLst/>
            <a:ahLst/>
            <a:cxnLst>
              <a:cxn ang="0">
                <a:pos x="1638" y="819"/>
              </a:cxn>
              <a:cxn ang="0">
                <a:pos x="819" y="0"/>
              </a:cxn>
              <a:cxn ang="0">
                <a:pos x="0" y="819"/>
              </a:cxn>
              <a:cxn ang="0">
                <a:pos x="819" y="1638"/>
              </a:cxn>
              <a:cxn ang="0">
                <a:pos x="1638" y="819"/>
              </a:cxn>
              <a:cxn ang="0">
                <a:pos x="102" y="819"/>
              </a:cxn>
              <a:cxn ang="0">
                <a:pos x="819" y="102"/>
              </a:cxn>
              <a:cxn ang="0">
                <a:pos x="1536" y="819"/>
              </a:cxn>
              <a:cxn ang="0">
                <a:pos x="819" y="1536"/>
              </a:cxn>
              <a:cxn ang="0">
                <a:pos x="102" y="819"/>
              </a:cxn>
              <a:cxn ang="0">
                <a:pos x="819" y="819"/>
              </a:cxn>
              <a:cxn ang="0">
                <a:pos x="819" y="205"/>
              </a:cxn>
              <a:cxn ang="0">
                <a:pos x="1434" y="819"/>
              </a:cxn>
              <a:cxn ang="0">
                <a:pos x="819" y="819"/>
              </a:cxn>
              <a:cxn ang="0">
                <a:pos x="401" y="519"/>
              </a:cxn>
              <a:cxn ang="0">
                <a:pos x="350" y="607"/>
              </a:cxn>
              <a:cxn ang="0">
                <a:pos x="262" y="556"/>
              </a:cxn>
              <a:cxn ang="0">
                <a:pos x="313" y="468"/>
              </a:cxn>
              <a:cxn ang="0">
                <a:pos x="401" y="519"/>
              </a:cxn>
              <a:cxn ang="0">
                <a:pos x="1237" y="1119"/>
              </a:cxn>
              <a:cxn ang="0">
                <a:pos x="1288" y="1031"/>
              </a:cxn>
              <a:cxn ang="0">
                <a:pos x="1377" y="1082"/>
              </a:cxn>
              <a:cxn ang="0">
                <a:pos x="1326" y="1171"/>
              </a:cxn>
              <a:cxn ang="0">
                <a:pos x="1237" y="1119"/>
              </a:cxn>
              <a:cxn ang="0">
                <a:pos x="608" y="350"/>
              </a:cxn>
              <a:cxn ang="0">
                <a:pos x="519" y="401"/>
              </a:cxn>
              <a:cxn ang="0">
                <a:pos x="468" y="313"/>
              </a:cxn>
              <a:cxn ang="0">
                <a:pos x="556" y="261"/>
              </a:cxn>
              <a:cxn ang="0">
                <a:pos x="608" y="350"/>
              </a:cxn>
              <a:cxn ang="0">
                <a:pos x="1031" y="1288"/>
              </a:cxn>
              <a:cxn ang="0">
                <a:pos x="1120" y="1237"/>
              </a:cxn>
              <a:cxn ang="0">
                <a:pos x="1171" y="1326"/>
              </a:cxn>
              <a:cxn ang="0">
                <a:pos x="1082" y="1377"/>
              </a:cxn>
              <a:cxn ang="0">
                <a:pos x="1031" y="1288"/>
              </a:cxn>
              <a:cxn ang="0">
                <a:pos x="870" y="1331"/>
              </a:cxn>
              <a:cxn ang="0">
                <a:pos x="870" y="1434"/>
              </a:cxn>
              <a:cxn ang="0">
                <a:pos x="768" y="1434"/>
              </a:cxn>
              <a:cxn ang="0">
                <a:pos x="768" y="1331"/>
              </a:cxn>
              <a:cxn ang="0">
                <a:pos x="870" y="1331"/>
              </a:cxn>
              <a:cxn ang="0">
                <a:pos x="608" y="1288"/>
              </a:cxn>
              <a:cxn ang="0">
                <a:pos x="556" y="1377"/>
              </a:cxn>
              <a:cxn ang="0">
                <a:pos x="468" y="1326"/>
              </a:cxn>
              <a:cxn ang="0">
                <a:pos x="519" y="1237"/>
              </a:cxn>
              <a:cxn ang="0">
                <a:pos x="608" y="1288"/>
              </a:cxn>
              <a:cxn ang="0">
                <a:pos x="401" y="1119"/>
              </a:cxn>
              <a:cxn ang="0">
                <a:pos x="313" y="1171"/>
              </a:cxn>
              <a:cxn ang="0">
                <a:pos x="261" y="1082"/>
              </a:cxn>
              <a:cxn ang="0">
                <a:pos x="350" y="1031"/>
              </a:cxn>
              <a:cxn ang="0">
                <a:pos x="401" y="1119"/>
              </a:cxn>
              <a:cxn ang="0">
                <a:pos x="307" y="870"/>
              </a:cxn>
              <a:cxn ang="0">
                <a:pos x="205" y="870"/>
              </a:cxn>
              <a:cxn ang="0">
                <a:pos x="205" y="768"/>
              </a:cxn>
              <a:cxn ang="0">
                <a:pos x="307" y="768"/>
              </a:cxn>
              <a:cxn ang="0">
                <a:pos x="307" y="870"/>
              </a:cxn>
              <a:cxn ang="0">
                <a:pos x="307" y="870"/>
              </a:cxn>
              <a:cxn ang="0">
                <a:pos x="307" y="870"/>
              </a:cxn>
            </a:cxnLst>
            <a:rect l="0" t="0" r="r" b="b"/>
            <a:pathLst>
              <a:path w="1638" h="1638">
                <a:moveTo>
                  <a:pt x="1638" y="819"/>
                </a:moveTo>
                <a:cubicBezTo>
                  <a:pt x="1638" y="367"/>
                  <a:pt x="1272" y="0"/>
                  <a:pt x="819" y="0"/>
                </a:cubicBezTo>
                <a:cubicBezTo>
                  <a:pt x="367" y="0"/>
                  <a:pt x="0" y="367"/>
                  <a:pt x="0" y="819"/>
                </a:cubicBezTo>
                <a:cubicBezTo>
                  <a:pt x="0" y="1272"/>
                  <a:pt x="367" y="1638"/>
                  <a:pt x="819" y="1638"/>
                </a:cubicBezTo>
                <a:cubicBezTo>
                  <a:pt x="1272" y="1638"/>
                  <a:pt x="1638" y="1272"/>
                  <a:pt x="1638" y="819"/>
                </a:cubicBezTo>
                <a:close/>
                <a:moveTo>
                  <a:pt x="102" y="819"/>
                </a:moveTo>
                <a:cubicBezTo>
                  <a:pt x="102" y="424"/>
                  <a:pt x="424" y="102"/>
                  <a:pt x="819" y="102"/>
                </a:cubicBezTo>
                <a:cubicBezTo>
                  <a:pt x="1214" y="102"/>
                  <a:pt x="1536" y="424"/>
                  <a:pt x="1536" y="819"/>
                </a:cubicBezTo>
                <a:cubicBezTo>
                  <a:pt x="1536" y="1214"/>
                  <a:pt x="1214" y="1536"/>
                  <a:pt x="819" y="1536"/>
                </a:cubicBezTo>
                <a:cubicBezTo>
                  <a:pt x="424" y="1536"/>
                  <a:pt x="102" y="1214"/>
                  <a:pt x="102" y="819"/>
                </a:cubicBezTo>
                <a:close/>
                <a:moveTo>
                  <a:pt x="819" y="819"/>
                </a:moveTo>
                <a:cubicBezTo>
                  <a:pt x="819" y="205"/>
                  <a:pt x="819" y="205"/>
                  <a:pt x="819" y="205"/>
                </a:cubicBezTo>
                <a:cubicBezTo>
                  <a:pt x="1159" y="205"/>
                  <a:pt x="1434" y="480"/>
                  <a:pt x="1434" y="819"/>
                </a:cubicBezTo>
                <a:lnTo>
                  <a:pt x="819" y="819"/>
                </a:lnTo>
                <a:close/>
                <a:moveTo>
                  <a:pt x="401" y="519"/>
                </a:moveTo>
                <a:cubicBezTo>
                  <a:pt x="350" y="607"/>
                  <a:pt x="350" y="607"/>
                  <a:pt x="350" y="607"/>
                </a:cubicBezTo>
                <a:cubicBezTo>
                  <a:pt x="262" y="556"/>
                  <a:pt x="262" y="556"/>
                  <a:pt x="262" y="556"/>
                </a:cubicBezTo>
                <a:cubicBezTo>
                  <a:pt x="313" y="468"/>
                  <a:pt x="313" y="468"/>
                  <a:pt x="313" y="468"/>
                </a:cubicBezTo>
                <a:lnTo>
                  <a:pt x="401" y="519"/>
                </a:lnTo>
                <a:close/>
                <a:moveTo>
                  <a:pt x="1237" y="1119"/>
                </a:moveTo>
                <a:cubicBezTo>
                  <a:pt x="1288" y="1031"/>
                  <a:pt x="1288" y="1031"/>
                  <a:pt x="1288" y="1031"/>
                </a:cubicBezTo>
                <a:cubicBezTo>
                  <a:pt x="1377" y="1082"/>
                  <a:pt x="1377" y="1082"/>
                  <a:pt x="1377" y="1082"/>
                </a:cubicBezTo>
                <a:cubicBezTo>
                  <a:pt x="1326" y="1171"/>
                  <a:pt x="1326" y="1171"/>
                  <a:pt x="1326" y="1171"/>
                </a:cubicBezTo>
                <a:lnTo>
                  <a:pt x="1237" y="1119"/>
                </a:lnTo>
                <a:close/>
                <a:moveTo>
                  <a:pt x="608" y="350"/>
                </a:moveTo>
                <a:cubicBezTo>
                  <a:pt x="519" y="401"/>
                  <a:pt x="519" y="401"/>
                  <a:pt x="519" y="401"/>
                </a:cubicBezTo>
                <a:cubicBezTo>
                  <a:pt x="468" y="313"/>
                  <a:pt x="468" y="313"/>
                  <a:pt x="468" y="313"/>
                </a:cubicBezTo>
                <a:cubicBezTo>
                  <a:pt x="556" y="261"/>
                  <a:pt x="556" y="261"/>
                  <a:pt x="556" y="261"/>
                </a:cubicBezTo>
                <a:lnTo>
                  <a:pt x="608" y="350"/>
                </a:lnTo>
                <a:close/>
                <a:moveTo>
                  <a:pt x="1031" y="1288"/>
                </a:moveTo>
                <a:cubicBezTo>
                  <a:pt x="1120" y="1237"/>
                  <a:pt x="1120" y="1237"/>
                  <a:pt x="1120" y="1237"/>
                </a:cubicBezTo>
                <a:cubicBezTo>
                  <a:pt x="1171" y="1326"/>
                  <a:pt x="1171" y="1326"/>
                  <a:pt x="1171" y="1326"/>
                </a:cubicBezTo>
                <a:cubicBezTo>
                  <a:pt x="1082" y="1377"/>
                  <a:pt x="1082" y="1377"/>
                  <a:pt x="1082" y="1377"/>
                </a:cubicBezTo>
                <a:lnTo>
                  <a:pt x="1031" y="1288"/>
                </a:lnTo>
                <a:close/>
                <a:moveTo>
                  <a:pt x="870" y="1331"/>
                </a:moveTo>
                <a:cubicBezTo>
                  <a:pt x="870" y="1434"/>
                  <a:pt x="870" y="1434"/>
                  <a:pt x="870" y="1434"/>
                </a:cubicBezTo>
                <a:cubicBezTo>
                  <a:pt x="768" y="1434"/>
                  <a:pt x="768" y="1434"/>
                  <a:pt x="768" y="1434"/>
                </a:cubicBezTo>
                <a:cubicBezTo>
                  <a:pt x="768" y="1331"/>
                  <a:pt x="768" y="1331"/>
                  <a:pt x="768" y="1331"/>
                </a:cubicBezTo>
                <a:lnTo>
                  <a:pt x="870" y="1331"/>
                </a:lnTo>
                <a:close/>
                <a:moveTo>
                  <a:pt x="608" y="1288"/>
                </a:moveTo>
                <a:cubicBezTo>
                  <a:pt x="556" y="1377"/>
                  <a:pt x="556" y="1377"/>
                  <a:pt x="556" y="1377"/>
                </a:cubicBezTo>
                <a:cubicBezTo>
                  <a:pt x="468" y="1326"/>
                  <a:pt x="468" y="1326"/>
                  <a:pt x="468" y="1326"/>
                </a:cubicBezTo>
                <a:cubicBezTo>
                  <a:pt x="519" y="1237"/>
                  <a:pt x="519" y="1237"/>
                  <a:pt x="519" y="1237"/>
                </a:cubicBezTo>
                <a:lnTo>
                  <a:pt x="608" y="1288"/>
                </a:lnTo>
                <a:close/>
                <a:moveTo>
                  <a:pt x="401" y="1119"/>
                </a:moveTo>
                <a:cubicBezTo>
                  <a:pt x="313" y="1171"/>
                  <a:pt x="313" y="1171"/>
                  <a:pt x="313" y="1171"/>
                </a:cubicBezTo>
                <a:cubicBezTo>
                  <a:pt x="261" y="1082"/>
                  <a:pt x="261" y="1082"/>
                  <a:pt x="261" y="1082"/>
                </a:cubicBezTo>
                <a:cubicBezTo>
                  <a:pt x="350" y="1031"/>
                  <a:pt x="350" y="1031"/>
                  <a:pt x="350" y="1031"/>
                </a:cubicBezTo>
                <a:lnTo>
                  <a:pt x="401" y="1119"/>
                </a:lnTo>
                <a:close/>
                <a:moveTo>
                  <a:pt x="307" y="870"/>
                </a:moveTo>
                <a:cubicBezTo>
                  <a:pt x="205" y="870"/>
                  <a:pt x="205" y="870"/>
                  <a:pt x="205" y="870"/>
                </a:cubicBezTo>
                <a:cubicBezTo>
                  <a:pt x="205" y="768"/>
                  <a:pt x="205" y="768"/>
                  <a:pt x="205" y="768"/>
                </a:cubicBezTo>
                <a:cubicBezTo>
                  <a:pt x="307" y="768"/>
                  <a:pt x="307" y="768"/>
                  <a:pt x="307" y="768"/>
                </a:cubicBezTo>
                <a:lnTo>
                  <a:pt x="307" y="870"/>
                </a:lnTo>
                <a:close/>
                <a:moveTo>
                  <a:pt x="307" y="870"/>
                </a:moveTo>
                <a:cubicBezTo>
                  <a:pt x="307" y="870"/>
                  <a:pt x="307" y="870"/>
                  <a:pt x="307" y="870"/>
                </a:cubicBezTo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grpSp>
        <p:nvGrpSpPr>
          <p:cNvPr id="60" name="Group 62"/>
          <p:cNvGrpSpPr/>
          <p:nvPr/>
        </p:nvGrpSpPr>
        <p:grpSpPr>
          <a:xfrm>
            <a:off x="9185563" y="1617293"/>
            <a:ext cx="681643" cy="510765"/>
            <a:chOff x="957321" y="1131575"/>
            <a:chExt cx="905504" cy="905504"/>
          </a:xfrm>
        </p:grpSpPr>
        <p:sp>
          <p:nvSpPr>
            <p:cNvPr id="61" name="Freeform 32"/>
            <p:cNvSpPr/>
            <p:nvPr/>
          </p:nvSpPr>
          <p:spPr>
            <a:xfrm>
              <a:off x="957321" y="1131575"/>
              <a:ext cx="905504" cy="905504"/>
            </a:xfrm>
            <a:custGeom>
              <a:avLst/>
              <a:gdLst>
                <a:gd name="connsiteX0" fmla="*/ 0 w 905504"/>
                <a:gd name="connsiteY0" fmla="*/ 452752 h 905504"/>
                <a:gd name="connsiteX1" fmla="*/ 132608 w 905504"/>
                <a:gd name="connsiteY1" fmla="*/ 132608 h 905504"/>
                <a:gd name="connsiteX2" fmla="*/ 452752 w 905504"/>
                <a:gd name="connsiteY2" fmla="*/ 0 h 905504"/>
                <a:gd name="connsiteX3" fmla="*/ 772896 w 905504"/>
                <a:gd name="connsiteY3" fmla="*/ 132608 h 905504"/>
                <a:gd name="connsiteX4" fmla="*/ 905504 w 905504"/>
                <a:gd name="connsiteY4" fmla="*/ 452752 h 905504"/>
                <a:gd name="connsiteX5" fmla="*/ 772896 w 905504"/>
                <a:gd name="connsiteY5" fmla="*/ 772896 h 905504"/>
                <a:gd name="connsiteX6" fmla="*/ 452752 w 905504"/>
                <a:gd name="connsiteY6" fmla="*/ 905504 h 905504"/>
                <a:gd name="connsiteX7" fmla="*/ 132608 w 905504"/>
                <a:gd name="connsiteY7" fmla="*/ 772896 h 905504"/>
                <a:gd name="connsiteX8" fmla="*/ 0 w 905504"/>
                <a:gd name="connsiteY8" fmla="*/ 452752 h 905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05504" h="905504">
                  <a:moveTo>
                    <a:pt x="0" y="452752"/>
                  </a:moveTo>
                  <a:cubicBezTo>
                    <a:pt x="0" y="332675"/>
                    <a:pt x="47701" y="217515"/>
                    <a:pt x="132608" y="132608"/>
                  </a:cubicBezTo>
                  <a:cubicBezTo>
                    <a:pt x="217516" y="47701"/>
                    <a:pt x="332675" y="0"/>
                    <a:pt x="452752" y="0"/>
                  </a:cubicBezTo>
                  <a:cubicBezTo>
                    <a:pt x="572829" y="0"/>
                    <a:pt x="687989" y="47701"/>
                    <a:pt x="772896" y="132608"/>
                  </a:cubicBezTo>
                  <a:cubicBezTo>
                    <a:pt x="857803" y="217516"/>
                    <a:pt x="905504" y="332675"/>
                    <a:pt x="905504" y="452752"/>
                  </a:cubicBezTo>
                  <a:cubicBezTo>
                    <a:pt x="905504" y="572829"/>
                    <a:pt x="857803" y="687989"/>
                    <a:pt x="772896" y="772896"/>
                  </a:cubicBezTo>
                  <a:cubicBezTo>
                    <a:pt x="687988" y="857803"/>
                    <a:pt x="572829" y="905504"/>
                    <a:pt x="452752" y="905504"/>
                  </a:cubicBezTo>
                  <a:cubicBezTo>
                    <a:pt x="332675" y="905504"/>
                    <a:pt x="217515" y="857803"/>
                    <a:pt x="132608" y="772896"/>
                  </a:cubicBezTo>
                  <a:cubicBezTo>
                    <a:pt x="47701" y="687988"/>
                    <a:pt x="0" y="572829"/>
                    <a:pt x="0" y="45275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2880" tIns="182880" rIns="158008" bIns="158008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600" kern="1200" dirty="0">
                <a:latin typeface="FontAwesome" pitchFamily="2" charset="0"/>
              </a:endParaRPr>
            </a:p>
          </p:txBody>
        </p:sp>
        <p:sp>
          <p:nvSpPr>
            <p:cNvPr id="63" name="Freeform 116"/>
            <p:cNvSpPr>
              <a:spLocks noEditPoints="1"/>
            </p:cNvSpPr>
            <p:nvPr/>
          </p:nvSpPr>
          <p:spPr bwMode="auto">
            <a:xfrm>
              <a:off x="1082054" y="1321921"/>
              <a:ext cx="698270" cy="593020"/>
            </a:xfrm>
            <a:custGeom>
              <a:avLst/>
              <a:gdLst/>
              <a:ahLst/>
              <a:cxnLst>
                <a:cxn ang="0">
                  <a:pos x="55" y="27"/>
                </a:cxn>
                <a:cxn ang="0">
                  <a:pos x="54" y="27"/>
                </a:cxn>
                <a:cxn ang="0">
                  <a:pos x="54" y="27"/>
                </a:cxn>
                <a:cxn ang="0">
                  <a:pos x="53" y="27"/>
                </a:cxn>
                <a:cxn ang="0">
                  <a:pos x="28" y="6"/>
                </a:cxn>
                <a:cxn ang="0">
                  <a:pos x="4" y="27"/>
                </a:cxn>
                <a:cxn ang="0">
                  <a:pos x="3" y="27"/>
                </a:cxn>
                <a:cxn ang="0">
                  <a:pos x="2" y="27"/>
                </a:cxn>
                <a:cxn ang="0">
                  <a:pos x="0" y="24"/>
                </a:cxn>
                <a:cxn ang="0">
                  <a:pos x="0" y="23"/>
                </a:cxn>
                <a:cxn ang="0">
                  <a:pos x="26" y="1"/>
                </a:cxn>
                <a:cxn ang="0">
                  <a:pos x="31" y="1"/>
                </a:cxn>
                <a:cxn ang="0">
                  <a:pos x="40" y="8"/>
                </a:cxn>
                <a:cxn ang="0">
                  <a:pos x="40" y="1"/>
                </a:cxn>
                <a:cxn ang="0">
                  <a:pos x="41" y="0"/>
                </a:cxn>
                <a:cxn ang="0">
                  <a:pos x="48" y="0"/>
                </a:cxn>
                <a:cxn ang="0">
                  <a:pos x="49" y="1"/>
                </a:cxn>
                <a:cxn ang="0">
                  <a:pos x="49" y="16"/>
                </a:cxn>
                <a:cxn ang="0">
                  <a:pos x="57" y="23"/>
                </a:cxn>
                <a:cxn ang="0">
                  <a:pos x="57" y="24"/>
                </a:cxn>
                <a:cxn ang="0">
                  <a:pos x="55" y="27"/>
                </a:cxn>
                <a:cxn ang="0">
                  <a:pos x="49" y="44"/>
                </a:cxn>
                <a:cxn ang="0">
                  <a:pos x="47" y="46"/>
                </a:cxn>
                <a:cxn ang="0">
                  <a:pos x="33" y="46"/>
                </a:cxn>
                <a:cxn ang="0">
                  <a:pos x="33" y="32"/>
                </a:cxn>
                <a:cxn ang="0">
                  <a:pos x="24" y="32"/>
                </a:cxn>
                <a:cxn ang="0">
                  <a:pos x="24" y="46"/>
                </a:cxn>
                <a:cxn ang="0">
                  <a:pos x="10" y="46"/>
                </a:cxn>
                <a:cxn ang="0">
                  <a:pos x="8" y="44"/>
                </a:cxn>
                <a:cxn ang="0">
                  <a:pos x="8" y="27"/>
                </a:cxn>
                <a:cxn ang="0">
                  <a:pos x="8" y="26"/>
                </a:cxn>
                <a:cxn ang="0">
                  <a:pos x="28" y="9"/>
                </a:cxn>
                <a:cxn ang="0">
                  <a:pos x="49" y="26"/>
                </a:cxn>
                <a:cxn ang="0">
                  <a:pos x="49" y="27"/>
                </a:cxn>
                <a:cxn ang="0">
                  <a:pos x="49" y="44"/>
                </a:cxn>
              </a:cxnLst>
              <a:rect l="0" t="0" r="r" b="b"/>
              <a:pathLst>
                <a:path w="57" h="46">
                  <a:moveTo>
                    <a:pt x="55" y="27"/>
                  </a:moveTo>
                  <a:cubicBezTo>
                    <a:pt x="55" y="27"/>
                    <a:pt x="54" y="27"/>
                    <a:pt x="54" y="27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3" y="27"/>
                    <a:pt x="53" y="2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4" y="27"/>
                    <a:pt x="4" y="27"/>
                    <a:pt x="4" y="27"/>
                  </a:cubicBezTo>
                  <a:cubicBezTo>
                    <a:pt x="4" y="27"/>
                    <a:pt x="3" y="27"/>
                    <a:pt x="3" y="27"/>
                  </a:cubicBezTo>
                  <a:cubicBezTo>
                    <a:pt x="3" y="27"/>
                    <a:pt x="2" y="27"/>
                    <a:pt x="2" y="27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4"/>
                    <a:pt x="0" y="23"/>
                    <a:pt x="0" y="23"/>
                  </a:cubicBezTo>
                  <a:cubicBezTo>
                    <a:pt x="26" y="1"/>
                    <a:pt x="26" y="1"/>
                    <a:pt x="26" y="1"/>
                  </a:cubicBezTo>
                  <a:cubicBezTo>
                    <a:pt x="27" y="0"/>
                    <a:pt x="30" y="0"/>
                    <a:pt x="31" y="1"/>
                  </a:cubicBezTo>
                  <a:cubicBezTo>
                    <a:pt x="40" y="8"/>
                    <a:pt x="40" y="8"/>
                    <a:pt x="40" y="8"/>
                  </a:cubicBezTo>
                  <a:cubicBezTo>
                    <a:pt x="40" y="1"/>
                    <a:pt x="40" y="1"/>
                    <a:pt x="40" y="1"/>
                  </a:cubicBezTo>
                  <a:cubicBezTo>
                    <a:pt x="40" y="1"/>
                    <a:pt x="40" y="0"/>
                    <a:pt x="41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49" y="0"/>
                    <a:pt x="49" y="1"/>
                    <a:pt x="49" y="1"/>
                  </a:cubicBezTo>
                  <a:cubicBezTo>
                    <a:pt x="49" y="16"/>
                    <a:pt x="49" y="16"/>
                    <a:pt x="49" y="16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7" y="24"/>
                    <a:pt x="57" y="24"/>
                  </a:cubicBezTo>
                  <a:lnTo>
                    <a:pt x="55" y="27"/>
                  </a:lnTo>
                  <a:close/>
                  <a:moveTo>
                    <a:pt x="49" y="44"/>
                  </a:moveTo>
                  <a:cubicBezTo>
                    <a:pt x="49" y="45"/>
                    <a:pt x="48" y="46"/>
                    <a:pt x="47" y="46"/>
                  </a:cubicBezTo>
                  <a:cubicBezTo>
                    <a:pt x="33" y="46"/>
                    <a:pt x="33" y="46"/>
                    <a:pt x="33" y="46"/>
                  </a:cubicBezTo>
                  <a:cubicBezTo>
                    <a:pt x="33" y="32"/>
                    <a:pt x="33" y="32"/>
                    <a:pt x="33" y="32"/>
                  </a:cubicBezTo>
                  <a:cubicBezTo>
                    <a:pt x="24" y="32"/>
                    <a:pt x="24" y="32"/>
                    <a:pt x="24" y="32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9" y="46"/>
                    <a:pt x="8" y="45"/>
                    <a:pt x="8" y="44"/>
                  </a:cubicBezTo>
                  <a:cubicBezTo>
                    <a:pt x="8" y="27"/>
                    <a:pt x="8" y="27"/>
                    <a:pt x="8" y="27"/>
                  </a:cubicBezTo>
                  <a:cubicBezTo>
                    <a:pt x="8" y="27"/>
                    <a:pt x="8" y="26"/>
                    <a:pt x="8" y="26"/>
                  </a:cubicBezTo>
                  <a:cubicBezTo>
                    <a:pt x="28" y="9"/>
                    <a:pt x="28" y="9"/>
                    <a:pt x="28" y="9"/>
                  </a:cubicBezTo>
                  <a:cubicBezTo>
                    <a:pt x="49" y="26"/>
                    <a:pt x="49" y="26"/>
                    <a:pt x="49" y="26"/>
                  </a:cubicBezTo>
                  <a:cubicBezTo>
                    <a:pt x="49" y="26"/>
                    <a:pt x="49" y="27"/>
                    <a:pt x="49" y="27"/>
                  </a:cubicBezTo>
                  <a:lnTo>
                    <a:pt x="49" y="4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65" name="Group 142"/>
          <p:cNvGrpSpPr/>
          <p:nvPr/>
        </p:nvGrpSpPr>
        <p:grpSpPr>
          <a:xfrm>
            <a:off x="9289482" y="4671476"/>
            <a:ext cx="491901" cy="406413"/>
            <a:chOff x="7531100" y="317501"/>
            <a:chExt cx="1150938" cy="950913"/>
          </a:xfrm>
          <a:solidFill>
            <a:schemeClr val="bg1"/>
          </a:solidFill>
        </p:grpSpPr>
        <p:sp>
          <p:nvSpPr>
            <p:cNvPr id="69" name="Freeform 29"/>
            <p:cNvSpPr>
              <a:spLocks noEditPoints="1"/>
            </p:cNvSpPr>
            <p:nvPr/>
          </p:nvSpPr>
          <p:spPr bwMode="auto">
            <a:xfrm>
              <a:off x="7686675" y="708026"/>
              <a:ext cx="552450" cy="44450"/>
            </a:xfrm>
            <a:custGeom>
              <a:avLst/>
              <a:gdLst/>
              <a:ahLst/>
              <a:cxnLst>
                <a:cxn ang="0">
                  <a:pos x="140" y="0"/>
                </a:cxn>
                <a:cxn ang="0">
                  <a:pos x="6" y="0"/>
                </a:cxn>
                <a:cxn ang="0">
                  <a:pos x="0" y="6"/>
                </a:cxn>
                <a:cxn ang="0">
                  <a:pos x="6" y="12"/>
                </a:cxn>
                <a:cxn ang="0">
                  <a:pos x="140" y="12"/>
                </a:cxn>
                <a:cxn ang="0">
                  <a:pos x="146" y="6"/>
                </a:cxn>
                <a:cxn ang="0">
                  <a:pos x="140" y="0"/>
                </a:cxn>
                <a:cxn ang="0">
                  <a:pos x="140" y="0"/>
                </a:cxn>
                <a:cxn ang="0">
                  <a:pos x="140" y="0"/>
                </a:cxn>
              </a:cxnLst>
              <a:rect l="0" t="0" r="r" b="b"/>
              <a:pathLst>
                <a:path w="146" h="12">
                  <a:moveTo>
                    <a:pt x="140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140" y="12"/>
                    <a:pt x="140" y="12"/>
                    <a:pt x="140" y="12"/>
                  </a:cubicBezTo>
                  <a:cubicBezTo>
                    <a:pt x="143" y="12"/>
                    <a:pt x="146" y="9"/>
                    <a:pt x="146" y="6"/>
                  </a:cubicBezTo>
                  <a:cubicBezTo>
                    <a:pt x="145" y="3"/>
                    <a:pt x="143" y="0"/>
                    <a:pt x="140" y="0"/>
                  </a:cubicBezTo>
                  <a:close/>
                  <a:moveTo>
                    <a:pt x="140" y="0"/>
                  </a:moveTo>
                  <a:cubicBezTo>
                    <a:pt x="140" y="0"/>
                    <a:pt x="140" y="0"/>
                    <a:pt x="140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0" name="Freeform 30"/>
            <p:cNvSpPr>
              <a:spLocks noEditPoints="1"/>
            </p:cNvSpPr>
            <p:nvPr/>
          </p:nvSpPr>
          <p:spPr bwMode="auto">
            <a:xfrm>
              <a:off x="7531100" y="317501"/>
              <a:ext cx="1098550" cy="803275"/>
            </a:xfrm>
            <a:custGeom>
              <a:avLst/>
              <a:gdLst/>
              <a:ahLst/>
              <a:cxnLst>
                <a:cxn ang="0">
                  <a:pos x="211" y="196"/>
                </a:cxn>
                <a:cxn ang="0">
                  <a:pos x="209" y="192"/>
                </a:cxn>
                <a:cxn ang="0">
                  <a:pos x="24" y="192"/>
                </a:cxn>
                <a:cxn ang="0">
                  <a:pos x="24" y="20"/>
                </a:cxn>
                <a:cxn ang="0">
                  <a:pos x="249" y="20"/>
                </a:cxn>
                <a:cxn ang="0">
                  <a:pos x="249" y="162"/>
                </a:cxn>
                <a:cxn ang="0">
                  <a:pos x="249" y="162"/>
                </a:cxn>
                <a:cxn ang="0">
                  <a:pos x="260" y="159"/>
                </a:cxn>
                <a:cxn ang="0">
                  <a:pos x="270" y="162"/>
                </a:cxn>
                <a:cxn ang="0">
                  <a:pos x="274" y="161"/>
                </a:cxn>
                <a:cxn ang="0">
                  <a:pos x="290" y="167"/>
                </a:cxn>
                <a:cxn ang="0">
                  <a:pos x="290" y="20"/>
                </a:cxn>
                <a:cxn ang="0">
                  <a:pos x="270" y="0"/>
                </a:cxn>
                <a:cxn ang="0">
                  <a:pos x="20" y="0"/>
                </a:cxn>
                <a:cxn ang="0">
                  <a:pos x="0" y="20"/>
                </a:cxn>
                <a:cxn ang="0">
                  <a:pos x="0" y="192"/>
                </a:cxn>
                <a:cxn ang="0">
                  <a:pos x="20" y="212"/>
                </a:cxn>
                <a:cxn ang="0">
                  <a:pos x="185" y="212"/>
                </a:cxn>
                <a:cxn ang="0">
                  <a:pos x="185" y="207"/>
                </a:cxn>
                <a:cxn ang="0">
                  <a:pos x="203" y="195"/>
                </a:cxn>
                <a:cxn ang="0">
                  <a:pos x="211" y="196"/>
                </a:cxn>
                <a:cxn ang="0">
                  <a:pos x="211" y="196"/>
                </a:cxn>
                <a:cxn ang="0">
                  <a:pos x="211" y="196"/>
                </a:cxn>
              </a:cxnLst>
              <a:rect l="0" t="0" r="r" b="b"/>
              <a:pathLst>
                <a:path w="290" h="212">
                  <a:moveTo>
                    <a:pt x="211" y="196"/>
                  </a:moveTo>
                  <a:cubicBezTo>
                    <a:pt x="210" y="195"/>
                    <a:pt x="209" y="193"/>
                    <a:pt x="209" y="192"/>
                  </a:cubicBezTo>
                  <a:cubicBezTo>
                    <a:pt x="24" y="192"/>
                    <a:pt x="24" y="192"/>
                    <a:pt x="24" y="192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249" y="20"/>
                    <a:pt x="249" y="20"/>
                    <a:pt x="249" y="20"/>
                  </a:cubicBezTo>
                  <a:cubicBezTo>
                    <a:pt x="249" y="162"/>
                    <a:pt x="249" y="162"/>
                    <a:pt x="249" y="162"/>
                  </a:cubicBezTo>
                  <a:cubicBezTo>
                    <a:pt x="249" y="162"/>
                    <a:pt x="249" y="162"/>
                    <a:pt x="249" y="162"/>
                  </a:cubicBezTo>
                  <a:cubicBezTo>
                    <a:pt x="252" y="160"/>
                    <a:pt x="256" y="159"/>
                    <a:pt x="260" y="159"/>
                  </a:cubicBezTo>
                  <a:cubicBezTo>
                    <a:pt x="262" y="159"/>
                    <a:pt x="266" y="159"/>
                    <a:pt x="270" y="162"/>
                  </a:cubicBezTo>
                  <a:cubicBezTo>
                    <a:pt x="271" y="162"/>
                    <a:pt x="273" y="161"/>
                    <a:pt x="274" y="161"/>
                  </a:cubicBezTo>
                  <a:cubicBezTo>
                    <a:pt x="280" y="161"/>
                    <a:pt x="285" y="163"/>
                    <a:pt x="290" y="167"/>
                  </a:cubicBezTo>
                  <a:cubicBezTo>
                    <a:pt x="290" y="20"/>
                    <a:pt x="290" y="20"/>
                    <a:pt x="290" y="20"/>
                  </a:cubicBezTo>
                  <a:cubicBezTo>
                    <a:pt x="290" y="9"/>
                    <a:pt x="281" y="0"/>
                    <a:pt x="270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9" y="0"/>
                    <a:pt x="0" y="9"/>
                    <a:pt x="0" y="20"/>
                  </a:cubicBezTo>
                  <a:cubicBezTo>
                    <a:pt x="0" y="192"/>
                    <a:pt x="0" y="192"/>
                    <a:pt x="0" y="192"/>
                  </a:cubicBezTo>
                  <a:cubicBezTo>
                    <a:pt x="0" y="203"/>
                    <a:pt x="9" y="212"/>
                    <a:pt x="20" y="212"/>
                  </a:cubicBezTo>
                  <a:cubicBezTo>
                    <a:pt x="185" y="212"/>
                    <a:pt x="185" y="212"/>
                    <a:pt x="185" y="212"/>
                  </a:cubicBezTo>
                  <a:cubicBezTo>
                    <a:pt x="185" y="210"/>
                    <a:pt x="185" y="208"/>
                    <a:pt x="185" y="207"/>
                  </a:cubicBezTo>
                  <a:cubicBezTo>
                    <a:pt x="187" y="201"/>
                    <a:pt x="192" y="195"/>
                    <a:pt x="203" y="195"/>
                  </a:cubicBezTo>
                  <a:cubicBezTo>
                    <a:pt x="205" y="195"/>
                    <a:pt x="208" y="196"/>
                    <a:pt x="211" y="196"/>
                  </a:cubicBezTo>
                  <a:close/>
                  <a:moveTo>
                    <a:pt x="211" y="196"/>
                  </a:moveTo>
                  <a:cubicBezTo>
                    <a:pt x="211" y="196"/>
                    <a:pt x="211" y="196"/>
                    <a:pt x="211" y="19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1" name="Freeform 31"/>
            <p:cNvSpPr>
              <a:spLocks noEditPoints="1"/>
            </p:cNvSpPr>
            <p:nvPr/>
          </p:nvSpPr>
          <p:spPr bwMode="auto">
            <a:xfrm>
              <a:off x="7700963" y="457201"/>
              <a:ext cx="163513" cy="174625"/>
            </a:xfrm>
            <a:custGeom>
              <a:avLst/>
              <a:gdLst/>
              <a:ahLst/>
              <a:cxnLst>
                <a:cxn ang="0">
                  <a:pos x="41" y="46"/>
                </a:cxn>
                <a:cxn ang="0">
                  <a:pos x="43" y="44"/>
                </a:cxn>
                <a:cxn ang="0">
                  <a:pos x="43" y="2"/>
                </a:cxn>
                <a:cxn ang="0">
                  <a:pos x="41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4"/>
                </a:cxn>
                <a:cxn ang="0">
                  <a:pos x="2" y="46"/>
                </a:cxn>
                <a:cxn ang="0">
                  <a:pos x="41" y="46"/>
                </a:cxn>
                <a:cxn ang="0">
                  <a:pos x="41" y="46"/>
                </a:cxn>
                <a:cxn ang="0">
                  <a:pos x="41" y="46"/>
                </a:cxn>
              </a:cxnLst>
              <a:rect l="0" t="0" r="r" b="b"/>
              <a:pathLst>
                <a:path w="43" h="46">
                  <a:moveTo>
                    <a:pt x="41" y="46"/>
                  </a:moveTo>
                  <a:cubicBezTo>
                    <a:pt x="42" y="46"/>
                    <a:pt x="43" y="45"/>
                    <a:pt x="43" y="44"/>
                  </a:cubicBezTo>
                  <a:cubicBezTo>
                    <a:pt x="43" y="2"/>
                    <a:pt x="43" y="2"/>
                    <a:pt x="43" y="2"/>
                  </a:cubicBezTo>
                  <a:cubicBezTo>
                    <a:pt x="43" y="1"/>
                    <a:pt x="42" y="0"/>
                    <a:pt x="4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0" y="45"/>
                    <a:pt x="1" y="46"/>
                    <a:pt x="2" y="46"/>
                  </a:cubicBezTo>
                  <a:lnTo>
                    <a:pt x="41" y="46"/>
                  </a:lnTo>
                  <a:close/>
                  <a:moveTo>
                    <a:pt x="41" y="46"/>
                  </a:moveTo>
                  <a:cubicBezTo>
                    <a:pt x="41" y="46"/>
                    <a:pt x="41" y="46"/>
                    <a:pt x="41" y="4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2" name="Freeform 32"/>
            <p:cNvSpPr>
              <a:spLocks noEditPoints="1"/>
            </p:cNvSpPr>
            <p:nvPr/>
          </p:nvSpPr>
          <p:spPr bwMode="auto">
            <a:xfrm>
              <a:off x="7686675" y="801688"/>
              <a:ext cx="552450" cy="46038"/>
            </a:xfrm>
            <a:custGeom>
              <a:avLst/>
              <a:gdLst/>
              <a:ahLst/>
              <a:cxnLst>
                <a:cxn ang="0">
                  <a:pos x="140" y="0"/>
                </a:cxn>
                <a:cxn ang="0">
                  <a:pos x="6" y="0"/>
                </a:cxn>
                <a:cxn ang="0">
                  <a:pos x="0" y="6"/>
                </a:cxn>
                <a:cxn ang="0">
                  <a:pos x="6" y="12"/>
                </a:cxn>
                <a:cxn ang="0">
                  <a:pos x="140" y="12"/>
                </a:cxn>
                <a:cxn ang="0">
                  <a:pos x="146" y="6"/>
                </a:cxn>
                <a:cxn ang="0">
                  <a:pos x="140" y="0"/>
                </a:cxn>
                <a:cxn ang="0">
                  <a:pos x="140" y="0"/>
                </a:cxn>
                <a:cxn ang="0">
                  <a:pos x="140" y="0"/>
                </a:cxn>
              </a:cxnLst>
              <a:rect l="0" t="0" r="r" b="b"/>
              <a:pathLst>
                <a:path w="146" h="12">
                  <a:moveTo>
                    <a:pt x="140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0" y="2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140" y="12"/>
                    <a:pt x="140" y="12"/>
                    <a:pt x="140" y="12"/>
                  </a:cubicBezTo>
                  <a:cubicBezTo>
                    <a:pt x="143" y="12"/>
                    <a:pt x="146" y="9"/>
                    <a:pt x="146" y="6"/>
                  </a:cubicBezTo>
                  <a:cubicBezTo>
                    <a:pt x="145" y="2"/>
                    <a:pt x="143" y="0"/>
                    <a:pt x="140" y="0"/>
                  </a:cubicBezTo>
                  <a:close/>
                  <a:moveTo>
                    <a:pt x="140" y="0"/>
                  </a:moveTo>
                  <a:cubicBezTo>
                    <a:pt x="140" y="0"/>
                    <a:pt x="140" y="0"/>
                    <a:pt x="140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3" name="Freeform 33"/>
            <p:cNvSpPr>
              <a:spLocks noEditPoints="1"/>
            </p:cNvSpPr>
            <p:nvPr/>
          </p:nvSpPr>
          <p:spPr bwMode="auto">
            <a:xfrm>
              <a:off x="7686675" y="904876"/>
              <a:ext cx="552450" cy="41275"/>
            </a:xfrm>
            <a:custGeom>
              <a:avLst/>
              <a:gdLst/>
              <a:ahLst/>
              <a:cxnLst>
                <a:cxn ang="0">
                  <a:pos x="140" y="0"/>
                </a:cxn>
                <a:cxn ang="0">
                  <a:pos x="6" y="0"/>
                </a:cxn>
                <a:cxn ang="0">
                  <a:pos x="0" y="5"/>
                </a:cxn>
                <a:cxn ang="0">
                  <a:pos x="6" y="11"/>
                </a:cxn>
                <a:cxn ang="0">
                  <a:pos x="140" y="11"/>
                </a:cxn>
                <a:cxn ang="0">
                  <a:pos x="146" y="5"/>
                </a:cxn>
                <a:cxn ang="0">
                  <a:pos x="140" y="0"/>
                </a:cxn>
                <a:cxn ang="0">
                  <a:pos x="140" y="0"/>
                </a:cxn>
                <a:cxn ang="0">
                  <a:pos x="140" y="0"/>
                </a:cxn>
              </a:cxnLst>
              <a:rect l="0" t="0" r="r" b="b"/>
              <a:pathLst>
                <a:path w="146" h="11">
                  <a:moveTo>
                    <a:pt x="140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0" y="2"/>
                    <a:pt x="0" y="5"/>
                  </a:cubicBezTo>
                  <a:cubicBezTo>
                    <a:pt x="0" y="9"/>
                    <a:pt x="3" y="11"/>
                    <a:pt x="6" y="11"/>
                  </a:cubicBezTo>
                  <a:cubicBezTo>
                    <a:pt x="140" y="11"/>
                    <a:pt x="140" y="11"/>
                    <a:pt x="140" y="11"/>
                  </a:cubicBezTo>
                  <a:cubicBezTo>
                    <a:pt x="143" y="11"/>
                    <a:pt x="146" y="9"/>
                    <a:pt x="146" y="5"/>
                  </a:cubicBezTo>
                  <a:cubicBezTo>
                    <a:pt x="145" y="2"/>
                    <a:pt x="143" y="0"/>
                    <a:pt x="140" y="0"/>
                  </a:cubicBezTo>
                  <a:close/>
                  <a:moveTo>
                    <a:pt x="140" y="0"/>
                  </a:moveTo>
                  <a:cubicBezTo>
                    <a:pt x="140" y="0"/>
                    <a:pt x="140" y="0"/>
                    <a:pt x="140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4" name="Freeform 34"/>
            <p:cNvSpPr>
              <a:spLocks noEditPoints="1"/>
            </p:cNvSpPr>
            <p:nvPr/>
          </p:nvSpPr>
          <p:spPr bwMode="auto">
            <a:xfrm>
              <a:off x="8262938" y="828676"/>
              <a:ext cx="419100" cy="439738"/>
            </a:xfrm>
            <a:custGeom>
              <a:avLst/>
              <a:gdLst/>
              <a:ahLst/>
              <a:cxnLst>
                <a:cxn ang="0">
                  <a:pos x="109" y="89"/>
                </a:cxn>
                <a:cxn ang="0">
                  <a:pos x="95" y="46"/>
                </a:cxn>
                <a:cxn ang="0">
                  <a:pos x="75" y="38"/>
                </a:cxn>
                <a:cxn ang="0">
                  <a:pos x="57" y="40"/>
                </a:cxn>
                <a:cxn ang="0">
                  <a:pos x="40" y="44"/>
                </a:cxn>
                <a:cxn ang="0">
                  <a:pos x="17" y="10"/>
                </a:cxn>
                <a:cxn ang="0">
                  <a:pos x="6" y="16"/>
                </a:cxn>
                <a:cxn ang="0">
                  <a:pos x="29" y="59"/>
                </a:cxn>
                <a:cxn ang="0">
                  <a:pos x="38" y="86"/>
                </a:cxn>
                <a:cxn ang="0">
                  <a:pos x="17" y="72"/>
                </a:cxn>
                <a:cxn ang="0">
                  <a:pos x="6" y="80"/>
                </a:cxn>
                <a:cxn ang="0">
                  <a:pos x="22" y="96"/>
                </a:cxn>
                <a:cxn ang="0">
                  <a:pos x="35" y="102"/>
                </a:cxn>
                <a:cxn ang="0">
                  <a:pos x="64" y="111"/>
                </a:cxn>
                <a:cxn ang="0">
                  <a:pos x="74" y="116"/>
                </a:cxn>
                <a:cxn ang="0">
                  <a:pos x="111" y="97"/>
                </a:cxn>
                <a:cxn ang="0">
                  <a:pos x="109" y="89"/>
                </a:cxn>
                <a:cxn ang="0">
                  <a:pos x="109" y="89"/>
                </a:cxn>
                <a:cxn ang="0">
                  <a:pos x="109" y="89"/>
                </a:cxn>
              </a:cxnLst>
              <a:rect l="0" t="0" r="r" b="b"/>
              <a:pathLst>
                <a:path w="111" h="116">
                  <a:moveTo>
                    <a:pt x="109" y="89"/>
                  </a:moveTo>
                  <a:cubicBezTo>
                    <a:pt x="108" y="68"/>
                    <a:pt x="100" y="56"/>
                    <a:pt x="95" y="46"/>
                  </a:cubicBezTo>
                  <a:cubicBezTo>
                    <a:pt x="88" y="33"/>
                    <a:pt x="75" y="38"/>
                    <a:pt x="75" y="38"/>
                  </a:cubicBezTo>
                  <a:cubicBezTo>
                    <a:pt x="65" y="29"/>
                    <a:pt x="57" y="40"/>
                    <a:pt x="57" y="40"/>
                  </a:cubicBezTo>
                  <a:cubicBezTo>
                    <a:pt x="46" y="31"/>
                    <a:pt x="40" y="44"/>
                    <a:pt x="40" y="44"/>
                  </a:cubicBezTo>
                  <a:cubicBezTo>
                    <a:pt x="39" y="45"/>
                    <a:pt x="18" y="11"/>
                    <a:pt x="17" y="10"/>
                  </a:cubicBezTo>
                  <a:cubicBezTo>
                    <a:pt x="12" y="0"/>
                    <a:pt x="0" y="5"/>
                    <a:pt x="6" y="16"/>
                  </a:cubicBezTo>
                  <a:cubicBezTo>
                    <a:pt x="22" y="44"/>
                    <a:pt x="23" y="49"/>
                    <a:pt x="29" y="59"/>
                  </a:cubicBezTo>
                  <a:cubicBezTo>
                    <a:pt x="31" y="63"/>
                    <a:pt x="44" y="85"/>
                    <a:pt x="38" y="86"/>
                  </a:cubicBezTo>
                  <a:cubicBezTo>
                    <a:pt x="33" y="87"/>
                    <a:pt x="27" y="75"/>
                    <a:pt x="17" y="72"/>
                  </a:cubicBezTo>
                  <a:cubicBezTo>
                    <a:pt x="2" y="67"/>
                    <a:pt x="0" y="77"/>
                    <a:pt x="6" y="80"/>
                  </a:cubicBezTo>
                  <a:cubicBezTo>
                    <a:pt x="7" y="81"/>
                    <a:pt x="16" y="84"/>
                    <a:pt x="22" y="96"/>
                  </a:cubicBezTo>
                  <a:cubicBezTo>
                    <a:pt x="23" y="99"/>
                    <a:pt x="32" y="101"/>
                    <a:pt x="35" y="102"/>
                  </a:cubicBezTo>
                  <a:cubicBezTo>
                    <a:pt x="54" y="114"/>
                    <a:pt x="57" y="111"/>
                    <a:pt x="64" y="111"/>
                  </a:cubicBezTo>
                  <a:cubicBezTo>
                    <a:pt x="72" y="112"/>
                    <a:pt x="74" y="116"/>
                    <a:pt x="74" y="116"/>
                  </a:cubicBezTo>
                  <a:cubicBezTo>
                    <a:pt x="111" y="97"/>
                    <a:pt x="111" y="97"/>
                    <a:pt x="111" y="97"/>
                  </a:cubicBezTo>
                  <a:cubicBezTo>
                    <a:pt x="111" y="98"/>
                    <a:pt x="110" y="91"/>
                    <a:pt x="109" y="89"/>
                  </a:cubicBezTo>
                  <a:close/>
                  <a:moveTo>
                    <a:pt x="109" y="89"/>
                  </a:moveTo>
                  <a:cubicBezTo>
                    <a:pt x="109" y="89"/>
                    <a:pt x="109" y="89"/>
                    <a:pt x="109" y="89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75" name="Group 39"/>
          <p:cNvGrpSpPr/>
          <p:nvPr/>
        </p:nvGrpSpPr>
        <p:grpSpPr>
          <a:xfrm>
            <a:off x="1127446" y="2336520"/>
            <a:ext cx="755679" cy="777193"/>
            <a:chOff x="860271" y="1518068"/>
            <a:chExt cx="493370" cy="479245"/>
          </a:xfrm>
        </p:grpSpPr>
        <p:sp>
          <p:nvSpPr>
            <p:cNvPr id="76" name="Oval 40"/>
            <p:cNvSpPr/>
            <p:nvPr/>
          </p:nvSpPr>
          <p:spPr>
            <a:xfrm>
              <a:off x="860271" y="1518068"/>
              <a:ext cx="493370" cy="47924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  <a:latin typeface="FontAwesome" pitchFamily="2" charset="0"/>
              </a:endParaRPr>
            </a:p>
          </p:txBody>
        </p:sp>
        <p:sp>
          <p:nvSpPr>
            <p:cNvPr id="77" name="Freeform 6"/>
            <p:cNvSpPr>
              <a:spLocks noEditPoints="1"/>
            </p:cNvSpPr>
            <p:nvPr/>
          </p:nvSpPr>
          <p:spPr bwMode="auto">
            <a:xfrm>
              <a:off x="997419" y="1671965"/>
              <a:ext cx="219075" cy="171450"/>
            </a:xfrm>
            <a:custGeom>
              <a:avLst/>
              <a:gdLst/>
              <a:ahLst/>
              <a:cxnLst>
                <a:cxn ang="0">
                  <a:pos x="64" y="48"/>
                </a:cxn>
                <a:cxn ang="0">
                  <a:pos x="61" y="50"/>
                </a:cxn>
                <a:cxn ang="0">
                  <a:pos x="2" y="50"/>
                </a:cxn>
                <a:cxn ang="0">
                  <a:pos x="0" y="48"/>
                </a:cxn>
                <a:cxn ang="0">
                  <a:pos x="0" y="43"/>
                </a:cxn>
                <a:cxn ang="0">
                  <a:pos x="2" y="41"/>
                </a:cxn>
                <a:cxn ang="0">
                  <a:pos x="61" y="41"/>
                </a:cxn>
                <a:cxn ang="0">
                  <a:pos x="64" y="43"/>
                </a:cxn>
                <a:cxn ang="0">
                  <a:pos x="64" y="48"/>
                </a:cxn>
                <a:cxn ang="0">
                  <a:pos x="59" y="20"/>
                </a:cxn>
                <a:cxn ang="0">
                  <a:pos x="57" y="23"/>
                </a:cxn>
                <a:cxn ang="0">
                  <a:pos x="7" y="23"/>
                </a:cxn>
                <a:cxn ang="0">
                  <a:pos x="4" y="20"/>
                </a:cxn>
                <a:cxn ang="0">
                  <a:pos x="4" y="16"/>
                </a:cxn>
                <a:cxn ang="0">
                  <a:pos x="7" y="13"/>
                </a:cxn>
                <a:cxn ang="0">
                  <a:pos x="57" y="13"/>
                </a:cxn>
                <a:cxn ang="0">
                  <a:pos x="59" y="16"/>
                </a:cxn>
                <a:cxn ang="0">
                  <a:pos x="59" y="20"/>
                </a:cxn>
                <a:cxn ang="0">
                  <a:pos x="50" y="34"/>
                </a:cxn>
                <a:cxn ang="0">
                  <a:pos x="48" y="36"/>
                </a:cxn>
                <a:cxn ang="0">
                  <a:pos x="16" y="36"/>
                </a:cxn>
                <a:cxn ang="0">
                  <a:pos x="13" y="34"/>
                </a:cxn>
                <a:cxn ang="0">
                  <a:pos x="13" y="29"/>
                </a:cxn>
                <a:cxn ang="0">
                  <a:pos x="16" y="27"/>
                </a:cxn>
                <a:cxn ang="0">
                  <a:pos x="48" y="27"/>
                </a:cxn>
                <a:cxn ang="0">
                  <a:pos x="50" y="29"/>
                </a:cxn>
                <a:cxn ang="0">
                  <a:pos x="50" y="34"/>
                </a:cxn>
                <a:cxn ang="0">
                  <a:pos x="45" y="7"/>
                </a:cxn>
                <a:cxn ang="0">
                  <a:pos x="43" y="9"/>
                </a:cxn>
                <a:cxn ang="0">
                  <a:pos x="20" y="9"/>
                </a:cxn>
                <a:cxn ang="0">
                  <a:pos x="18" y="7"/>
                </a:cxn>
                <a:cxn ang="0">
                  <a:pos x="18" y="2"/>
                </a:cxn>
                <a:cxn ang="0">
                  <a:pos x="20" y="0"/>
                </a:cxn>
                <a:cxn ang="0">
                  <a:pos x="43" y="0"/>
                </a:cxn>
                <a:cxn ang="0">
                  <a:pos x="45" y="2"/>
                </a:cxn>
                <a:cxn ang="0">
                  <a:pos x="45" y="7"/>
                </a:cxn>
              </a:cxnLst>
              <a:rect l="0" t="0" r="r" b="b"/>
              <a:pathLst>
                <a:path w="64" h="50">
                  <a:moveTo>
                    <a:pt x="64" y="48"/>
                  </a:moveTo>
                  <a:cubicBezTo>
                    <a:pt x="64" y="49"/>
                    <a:pt x="63" y="50"/>
                    <a:pt x="61" y="50"/>
                  </a:cubicBezTo>
                  <a:cubicBezTo>
                    <a:pt x="2" y="50"/>
                    <a:pt x="2" y="50"/>
                    <a:pt x="2" y="50"/>
                  </a:cubicBezTo>
                  <a:cubicBezTo>
                    <a:pt x="1" y="50"/>
                    <a:pt x="0" y="49"/>
                    <a:pt x="0" y="48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0" y="42"/>
                    <a:pt x="1" y="41"/>
                    <a:pt x="2" y="41"/>
                  </a:cubicBezTo>
                  <a:cubicBezTo>
                    <a:pt x="61" y="41"/>
                    <a:pt x="61" y="41"/>
                    <a:pt x="61" y="41"/>
                  </a:cubicBezTo>
                  <a:cubicBezTo>
                    <a:pt x="63" y="41"/>
                    <a:pt x="64" y="42"/>
                    <a:pt x="64" y="43"/>
                  </a:cubicBezTo>
                  <a:lnTo>
                    <a:pt x="64" y="48"/>
                  </a:lnTo>
                  <a:close/>
                  <a:moveTo>
                    <a:pt x="59" y="20"/>
                  </a:moveTo>
                  <a:cubicBezTo>
                    <a:pt x="59" y="22"/>
                    <a:pt x="58" y="23"/>
                    <a:pt x="57" y="23"/>
                  </a:cubicBezTo>
                  <a:cubicBezTo>
                    <a:pt x="7" y="23"/>
                    <a:pt x="7" y="23"/>
                    <a:pt x="7" y="23"/>
                  </a:cubicBezTo>
                  <a:cubicBezTo>
                    <a:pt x="5" y="23"/>
                    <a:pt x="4" y="22"/>
                    <a:pt x="4" y="20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4"/>
                    <a:pt x="5" y="13"/>
                    <a:pt x="7" y="13"/>
                  </a:cubicBezTo>
                  <a:cubicBezTo>
                    <a:pt x="57" y="13"/>
                    <a:pt x="57" y="13"/>
                    <a:pt x="57" y="13"/>
                  </a:cubicBezTo>
                  <a:cubicBezTo>
                    <a:pt x="58" y="13"/>
                    <a:pt x="59" y="14"/>
                    <a:pt x="59" y="16"/>
                  </a:cubicBezTo>
                  <a:lnTo>
                    <a:pt x="59" y="20"/>
                  </a:lnTo>
                  <a:close/>
                  <a:moveTo>
                    <a:pt x="50" y="34"/>
                  </a:moveTo>
                  <a:cubicBezTo>
                    <a:pt x="50" y="35"/>
                    <a:pt x="49" y="36"/>
                    <a:pt x="48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5" y="36"/>
                    <a:pt x="13" y="35"/>
                    <a:pt x="13" y="34"/>
                  </a:cubicBezTo>
                  <a:cubicBezTo>
                    <a:pt x="13" y="29"/>
                    <a:pt x="13" y="29"/>
                    <a:pt x="13" y="29"/>
                  </a:cubicBezTo>
                  <a:cubicBezTo>
                    <a:pt x="13" y="28"/>
                    <a:pt x="15" y="27"/>
                    <a:pt x="16" y="27"/>
                  </a:cubicBezTo>
                  <a:cubicBezTo>
                    <a:pt x="48" y="27"/>
                    <a:pt x="48" y="27"/>
                    <a:pt x="48" y="27"/>
                  </a:cubicBezTo>
                  <a:cubicBezTo>
                    <a:pt x="49" y="27"/>
                    <a:pt x="50" y="28"/>
                    <a:pt x="50" y="29"/>
                  </a:cubicBezTo>
                  <a:lnTo>
                    <a:pt x="50" y="34"/>
                  </a:lnTo>
                  <a:close/>
                  <a:moveTo>
                    <a:pt x="45" y="7"/>
                  </a:moveTo>
                  <a:cubicBezTo>
                    <a:pt x="45" y="8"/>
                    <a:pt x="44" y="9"/>
                    <a:pt x="43" y="9"/>
                  </a:cubicBezTo>
                  <a:cubicBezTo>
                    <a:pt x="20" y="9"/>
                    <a:pt x="20" y="9"/>
                    <a:pt x="20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1"/>
                    <a:pt x="19" y="0"/>
                    <a:pt x="2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4" y="0"/>
                    <a:pt x="45" y="1"/>
                    <a:pt x="45" y="2"/>
                  </a:cubicBezTo>
                  <a:lnTo>
                    <a:pt x="45" y="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3459072785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Система </a:t>
            </a:r>
            <a:r>
              <a:rPr lang="en-US" dirty="0"/>
              <a:t>CIS (Competition Informational System)</a:t>
            </a:r>
          </a:p>
        </p:txBody>
      </p:sp>
      <p:sp>
        <p:nvSpPr>
          <p:cNvPr id="9" name="Rectangle 8"/>
          <p:cNvSpPr/>
          <p:nvPr/>
        </p:nvSpPr>
        <p:spPr>
          <a:xfrm>
            <a:off x="592833" y="1222443"/>
            <a:ext cx="11169675" cy="284194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20" name="Rectangle 19"/>
          <p:cNvSpPr/>
          <p:nvPr/>
        </p:nvSpPr>
        <p:spPr>
          <a:xfrm>
            <a:off x="592832" y="4458838"/>
            <a:ext cx="5309203" cy="19389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6101542" y="4458838"/>
            <a:ext cx="5660966" cy="19389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43" name="Freeform 42"/>
          <p:cNvSpPr>
            <a:spLocks noEditPoints="1"/>
          </p:cNvSpPr>
          <p:nvPr/>
        </p:nvSpPr>
        <p:spPr bwMode="auto">
          <a:xfrm>
            <a:off x="2913534" y="4578337"/>
            <a:ext cx="512077" cy="440776"/>
          </a:xfrm>
          <a:custGeom>
            <a:avLst/>
            <a:gdLst/>
            <a:ahLst/>
            <a:cxnLst>
              <a:cxn ang="0">
                <a:pos x="73" y="47"/>
              </a:cxn>
              <a:cxn ang="0">
                <a:pos x="67" y="53"/>
              </a:cxn>
              <a:cxn ang="0">
                <a:pos x="46" y="53"/>
              </a:cxn>
              <a:cxn ang="0">
                <a:pos x="48" y="60"/>
              </a:cxn>
              <a:cxn ang="0">
                <a:pos x="46" y="63"/>
              </a:cxn>
              <a:cxn ang="0">
                <a:pos x="26" y="63"/>
              </a:cxn>
              <a:cxn ang="0">
                <a:pos x="24" y="60"/>
              </a:cxn>
              <a:cxn ang="0">
                <a:pos x="26" y="53"/>
              </a:cxn>
              <a:cxn ang="0">
                <a:pos x="6" y="53"/>
              </a:cxn>
              <a:cxn ang="0">
                <a:pos x="0" y="47"/>
              </a:cxn>
              <a:cxn ang="0">
                <a:pos x="0" y="6"/>
              </a:cxn>
              <a:cxn ang="0">
                <a:pos x="6" y="0"/>
              </a:cxn>
              <a:cxn ang="0">
                <a:pos x="67" y="0"/>
              </a:cxn>
              <a:cxn ang="0">
                <a:pos x="73" y="6"/>
              </a:cxn>
              <a:cxn ang="0">
                <a:pos x="73" y="47"/>
              </a:cxn>
              <a:cxn ang="0">
                <a:pos x="68" y="6"/>
              </a:cxn>
              <a:cxn ang="0">
                <a:pos x="67" y="5"/>
              </a:cxn>
              <a:cxn ang="0">
                <a:pos x="6" y="5"/>
              </a:cxn>
              <a:cxn ang="0">
                <a:pos x="5" y="6"/>
              </a:cxn>
              <a:cxn ang="0">
                <a:pos x="5" y="37"/>
              </a:cxn>
              <a:cxn ang="0">
                <a:pos x="6" y="39"/>
              </a:cxn>
              <a:cxn ang="0">
                <a:pos x="67" y="39"/>
              </a:cxn>
              <a:cxn ang="0">
                <a:pos x="68" y="37"/>
              </a:cxn>
              <a:cxn ang="0">
                <a:pos x="68" y="6"/>
              </a:cxn>
            </a:cxnLst>
            <a:rect l="0" t="0" r="r" b="b"/>
            <a:pathLst>
              <a:path w="73" h="63">
                <a:moveTo>
                  <a:pt x="73" y="47"/>
                </a:moveTo>
                <a:cubicBezTo>
                  <a:pt x="73" y="50"/>
                  <a:pt x="70" y="53"/>
                  <a:pt x="67" y="53"/>
                </a:cubicBezTo>
                <a:cubicBezTo>
                  <a:pt x="46" y="53"/>
                  <a:pt x="46" y="53"/>
                  <a:pt x="46" y="53"/>
                </a:cubicBezTo>
                <a:cubicBezTo>
                  <a:pt x="46" y="56"/>
                  <a:pt x="48" y="59"/>
                  <a:pt x="48" y="60"/>
                </a:cubicBezTo>
                <a:cubicBezTo>
                  <a:pt x="48" y="62"/>
                  <a:pt x="47" y="63"/>
                  <a:pt x="46" y="63"/>
                </a:cubicBezTo>
                <a:cubicBezTo>
                  <a:pt x="26" y="63"/>
                  <a:pt x="26" y="63"/>
                  <a:pt x="26" y="63"/>
                </a:cubicBezTo>
                <a:cubicBezTo>
                  <a:pt x="25" y="63"/>
                  <a:pt x="24" y="62"/>
                  <a:pt x="24" y="60"/>
                </a:cubicBezTo>
                <a:cubicBezTo>
                  <a:pt x="24" y="59"/>
                  <a:pt x="26" y="56"/>
                  <a:pt x="26" y="53"/>
                </a:cubicBezTo>
                <a:cubicBezTo>
                  <a:pt x="6" y="53"/>
                  <a:pt x="6" y="53"/>
                  <a:pt x="6" y="53"/>
                </a:cubicBezTo>
                <a:cubicBezTo>
                  <a:pt x="2" y="53"/>
                  <a:pt x="0" y="50"/>
                  <a:pt x="0" y="47"/>
                </a:cubicBezTo>
                <a:cubicBezTo>
                  <a:pt x="0" y="6"/>
                  <a:pt x="0" y="6"/>
                  <a:pt x="0" y="6"/>
                </a:cubicBezTo>
                <a:cubicBezTo>
                  <a:pt x="0" y="2"/>
                  <a:pt x="2" y="0"/>
                  <a:pt x="6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70" y="0"/>
                  <a:pt x="73" y="2"/>
                  <a:pt x="73" y="6"/>
                </a:cubicBezTo>
                <a:lnTo>
                  <a:pt x="73" y="47"/>
                </a:lnTo>
                <a:close/>
                <a:moveTo>
                  <a:pt x="68" y="6"/>
                </a:moveTo>
                <a:cubicBezTo>
                  <a:pt x="68" y="5"/>
                  <a:pt x="67" y="5"/>
                  <a:pt x="67" y="5"/>
                </a:cubicBezTo>
                <a:cubicBezTo>
                  <a:pt x="6" y="5"/>
                  <a:pt x="6" y="5"/>
                  <a:pt x="6" y="5"/>
                </a:cubicBezTo>
                <a:cubicBezTo>
                  <a:pt x="5" y="5"/>
                  <a:pt x="5" y="5"/>
                  <a:pt x="5" y="6"/>
                </a:cubicBezTo>
                <a:cubicBezTo>
                  <a:pt x="5" y="37"/>
                  <a:pt x="5" y="37"/>
                  <a:pt x="5" y="37"/>
                </a:cubicBezTo>
                <a:cubicBezTo>
                  <a:pt x="5" y="38"/>
                  <a:pt x="5" y="39"/>
                  <a:pt x="6" y="39"/>
                </a:cubicBezTo>
                <a:cubicBezTo>
                  <a:pt x="67" y="39"/>
                  <a:pt x="67" y="39"/>
                  <a:pt x="67" y="39"/>
                </a:cubicBezTo>
                <a:cubicBezTo>
                  <a:pt x="67" y="39"/>
                  <a:pt x="68" y="38"/>
                  <a:pt x="68" y="37"/>
                </a:cubicBezTo>
                <a:lnTo>
                  <a:pt x="68" y="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48" name="TextBox 47"/>
          <p:cNvSpPr txBox="1"/>
          <p:nvPr/>
        </p:nvSpPr>
        <p:spPr>
          <a:xfrm>
            <a:off x="902698" y="5061060"/>
            <a:ext cx="4414057" cy="123110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Информационная </a:t>
            </a:r>
            <a:r>
              <a:rPr lang="ru-RU" sz="1600" b="1" dirty="0">
                <a:solidFill>
                  <a:schemeClr val="bg1"/>
                </a:solidFill>
              </a:rPr>
              <a:t>система, предназначенная для обработки оценок выставленных Экспертной группой, во время проведения демонстрационного экзамена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550430" y="5051810"/>
            <a:ext cx="4896196" cy="738664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CIS предоставляется Национальным оператором движения </a:t>
            </a:r>
            <a:r>
              <a:rPr lang="ru-RU" sz="1600" b="1" dirty="0" err="1">
                <a:solidFill>
                  <a:schemeClr val="bg1"/>
                </a:solidFill>
              </a:rPr>
              <a:t>WorldSkills</a:t>
            </a:r>
            <a:r>
              <a:rPr lang="ru-RU" sz="1600" b="1" dirty="0">
                <a:solidFill>
                  <a:schemeClr val="bg1"/>
                </a:solidFill>
              </a:rPr>
              <a:t> в соответствии с установленными требованиями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6B7D2-B98C-44FD-8D04-7EC62A56497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1479665" y="1581271"/>
            <a:ext cx="9845451" cy="166199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endParaRPr lang="ru-RU" sz="3600" b="1" dirty="0" smtClean="0">
              <a:solidFill>
                <a:schemeClr val="bg1"/>
              </a:solidFill>
            </a:endParaRPr>
          </a:p>
          <a:p>
            <a:pPr algn="ctr"/>
            <a:endParaRPr lang="ru-RU" sz="3600" b="1" dirty="0">
              <a:solidFill>
                <a:schemeClr val="bg1"/>
              </a:solidFill>
            </a:endParaRPr>
          </a:p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Competition </a:t>
            </a:r>
            <a:r>
              <a:rPr lang="en-US" sz="3600" b="1" dirty="0">
                <a:solidFill>
                  <a:schemeClr val="bg1"/>
                </a:solidFill>
              </a:rPr>
              <a:t>Informational System</a:t>
            </a:r>
          </a:p>
        </p:txBody>
      </p:sp>
      <p:sp>
        <p:nvSpPr>
          <p:cNvPr id="53" name="Freeform 62"/>
          <p:cNvSpPr>
            <a:spLocks noChangeAspect="1" noEditPoints="1"/>
          </p:cNvSpPr>
          <p:nvPr/>
        </p:nvSpPr>
        <p:spPr bwMode="auto">
          <a:xfrm>
            <a:off x="8717974" y="4536391"/>
            <a:ext cx="561108" cy="524669"/>
          </a:xfrm>
          <a:custGeom>
            <a:avLst/>
            <a:gdLst/>
            <a:ahLst/>
            <a:cxnLst>
              <a:cxn ang="0">
                <a:pos x="58" y="33"/>
              </a:cxn>
              <a:cxn ang="0">
                <a:pos x="57" y="34"/>
              </a:cxn>
              <a:cxn ang="0">
                <a:pos x="50" y="35"/>
              </a:cxn>
              <a:cxn ang="0">
                <a:pos x="49" y="39"/>
              </a:cxn>
              <a:cxn ang="0">
                <a:pos x="53" y="44"/>
              </a:cxn>
              <a:cxn ang="0">
                <a:pos x="53" y="45"/>
              </a:cxn>
              <a:cxn ang="0">
                <a:pos x="53" y="46"/>
              </a:cxn>
              <a:cxn ang="0">
                <a:pos x="45" y="53"/>
              </a:cxn>
              <a:cxn ang="0">
                <a:pos x="44" y="52"/>
              </a:cxn>
              <a:cxn ang="0">
                <a:pos x="39" y="48"/>
              </a:cxn>
              <a:cxn ang="0">
                <a:pos x="36" y="50"/>
              </a:cxn>
              <a:cxn ang="0">
                <a:pos x="34" y="57"/>
              </a:cxn>
              <a:cxn ang="0">
                <a:pos x="33" y="58"/>
              </a:cxn>
              <a:cxn ang="0">
                <a:pos x="25" y="58"/>
              </a:cxn>
              <a:cxn ang="0">
                <a:pos x="23" y="57"/>
              </a:cxn>
              <a:cxn ang="0">
                <a:pos x="22" y="50"/>
              </a:cxn>
              <a:cxn ang="0">
                <a:pos x="19" y="48"/>
              </a:cxn>
              <a:cxn ang="0">
                <a:pos x="14" y="52"/>
              </a:cxn>
              <a:cxn ang="0">
                <a:pos x="13" y="53"/>
              </a:cxn>
              <a:cxn ang="0">
                <a:pos x="12" y="52"/>
              </a:cxn>
              <a:cxn ang="0">
                <a:pos x="5" y="46"/>
              </a:cxn>
              <a:cxn ang="0">
                <a:pos x="5" y="45"/>
              </a:cxn>
              <a:cxn ang="0">
                <a:pos x="5" y="44"/>
              </a:cxn>
              <a:cxn ang="0">
                <a:pos x="9" y="39"/>
              </a:cxn>
              <a:cxn ang="0">
                <a:pos x="8" y="35"/>
              </a:cxn>
              <a:cxn ang="0">
                <a:pos x="1" y="34"/>
              </a:cxn>
              <a:cxn ang="0">
                <a:pos x="0" y="33"/>
              </a:cxn>
              <a:cxn ang="0">
                <a:pos x="0" y="24"/>
              </a:cxn>
              <a:cxn ang="0">
                <a:pos x="1" y="23"/>
              </a:cxn>
              <a:cxn ang="0">
                <a:pos x="8" y="22"/>
              </a:cxn>
              <a:cxn ang="0">
                <a:pos x="9" y="18"/>
              </a:cxn>
              <a:cxn ang="0">
                <a:pos x="5" y="13"/>
              </a:cxn>
              <a:cxn ang="0">
                <a:pos x="5" y="12"/>
              </a:cxn>
              <a:cxn ang="0">
                <a:pos x="5" y="11"/>
              </a:cxn>
              <a:cxn ang="0">
                <a:pos x="13" y="5"/>
              </a:cxn>
              <a:cxn ang="0">
                <a:pos x="14" y="5"/>
              </a:cxn>
              <a:cxn ang="0">
                <a:pos x="19" y="9"/>
              </a:cxn>
              <a:cxn ang="0">
                <a:pos x="22" y="8"/>
              </a:cxn>
              <a:cxn ang="0">
                <a:pos x="23" y="1"/>
              </a:cxn>
              <a:cxn ang="0">
                <a:pos x="25" y="0"/>
              </a:cxn>
              <a:cxn ang="0">
                <a:pos x="33" y="0"/>
              </a:cxn>
              <a:cxn ang="0">
                <a:pos x="34" y="1"/>
              </a:cxn>
              <a:cxn ang="0">
                <a:pos x="36" y="8"/>
              </a:cxn>
              <a:cxn ang="0">
                <a:pos x="39" y="9"/>
              </a:cxn>
              <a:cxn ang="0">
                <a:pos x="44" y="5"/>
              </a:cxn>
              <a:cxn ang="0">
                <a:pos x="45" y="5"/>
              </a:cxn>
              <a:cxn ang="0">
                <a:pos x="46" y="5"/>
              </a:cxn>
              <a:cxn ang="0">
                <a:pos x="52" y="12"/>
              </a:cxn>
              <a:cxn ang="0">
                <a:pos x="53" y="12"/>
              </a:cxn>
              <a:cxn ang="0">
                <a:pos x="52" y="13"/>
              </a:cxn>
              <a:cxn ang="0">
                <a:pos x="48" y="18"/>
              </a:cxn>
              <a:cxn ang="0">
                <a:pos x="50" y="22"/>
              </a:cxn>
              <a:cxn ang="0">
                <a:pos x="57" y="23"/>
              </a:cxn>
              <a:cxn ang="0">
                <a:pos x="58" y="25"/>
              </a:cxn>
              <a:cxn ang="0">
                <a:pos x="58" y="33"/>
              </a:cxn>
              <a:cxn ang="0">
                <a:pos x="29" y="19"/>
              </a:cxn>
              <a:cxn ang="0">
                <a:pos x="19" y="29"/>
              </a:cxn>
              <a:cxn ang="0">
                <a:pos x="29" y="38"/>
              </a:cxn>
              <a:cxn ang="0">
                <a:pos x="39" y="29"/>
              </a:cxn>
              <a:cxn ang="0">
                <a:pos x="29" y="19"/>
              </a:cxn>
            </a:cxnLst>
            <a:rect l="0" t="0" r="r" b="b"/>
            <a:pathLst>
              <a:path w="58" h="58">
                <a:moveTo>
                  <a:pt x="58" y="33"/>
                </a:moveTo>
                <a:cubicBezTo>
                  <a:pt x="58" y="34"/>
                  <a:pt x="58" y="34"/>
                  <a:pt x="57" y="34"/>
                </a:cubicBezTo>
                <a:cubicBezTo>
                  <a:pt x="50" y="35"/>
                  <a:pt x="50" y="35"/>
                  <a:pt x="50" y="35"/>
                </a:cubicBezTo>
                <a:cubicBezTo>
                  <a:pt x="50" y="37"/>
                  <a:pt x="49" y="38"/>
                  <a:pt x="49" y="39"/>
                </a:cubicBezTo>
                <a:cubicBezTo>
                  <a:pt x="50" y="41"/>
                  <a:pt x="51" y="42"/>
                  <a:pt x="53" y="44"/>
                </a:cubicBezTo>
                <a:cubicBezTo>
                  <a:pt x="53" y="44"/>
                  <a:pt x="53" y="45"/>
                  <a:pt x="53" y="45"/>
                </a:cubicBezTo>
                <a:cubicBezTo>
                  <a:pt x="53" y="45"/>
                  <a:pt x="53" y="46"/>
                  <a:pt x="53" y="46"/>
                </a:cubicBezTo>
                <a:cubicBezTo>
                  <a:pt x="52" y="47"/>
                  <a:pt x="47" y="53"/>
                  <a:pt x="45" y="53"/>
                </a:cubicBezTo>
                <a:cubicBezTo>
                  <a:pt x="45" y="53"/>
                  <a:pt x="45" y="53"/>
                  <a:pt x="44" y="52"/>
                </a:cubicBezTo>
                <a:cubicBezTo>
                  <a:pt x="39" y="48"/>
                  <a:pt x="39" y="48"/>
                  <a:pt x="39" y="48"/>
                </a:cubicBezTo>
                <a:cubicBezTo>
                  <a:pt x="38" y="49"/>
                  <a:pt x="37" y="49"/>
                  <a:pt x="36" y="50"/>
                </a:cubicBezTo>
                <a:cubicBezTo>
                  <a:pt x="35" y="52"/>
                  <a:pt x="35" y="55"/>
                  <a:pt x="34" y="57"/>
                </a:cubicBezTo>
                <a:cubicBezTo>
                  <a:pt x="34" y="57"/>
                  <a:pt x="34" y="58"/>
                  <a:pt x="33" y="58"/>
                </a:cubicBezTo>
                <a:cubicBezTo>
                  <a:pt x="25" y="58"/>
                  <a:pt x="25" y="58"/>
                  <a:pt x="25" y="58"/>
                </a:cubicBezTo>
                <a:cubicBezTo>
                  <a:pt x="24" y="58"/>
                  <a:pt x="23" y="57"/>
                  <a:pt x="23" y="57"/>
                </a:cubicBezTo>
                <a:cubicBezTo>
                  <a:pt x="22" y="50"/>
                  <a:pt x="22" y="50"/>
                  <a:pt x="22" y="50"/>
                </a:cubicBezTo>
                <a:cubicBezTo>
                  <a:pt x="21" y="49"/>
                  <a:pt x="20" y="49"/>
                  <a:pt x="19" y="48"/>
                </a:cubicBezTo>
                <a:cubicBezTo>
                  <a:pt x="14" y="52"/>
                  <a:pt x="14" y="52"/>
                  <a:pt x="14" y="52"/>
                </a:cubicBezTo>
                <a:cubicBezTo>
                  <a:pt x="13" y="53"/>
                  <a:pt x="13" y="53"/>
                  <a:pt x="13" y="53"/>
                </a:cubicBezTo>
                <a:cubicBezTo>
                  <a:pt x="12" y="53"/>
                  <a:pt x="12" y="53"/>
                  <a:pt x="12" y="52"/>
                </a:cubicBezTo>
                <a:cubicBezTo>
                  <a:pt x="10" y="50"/>
                  <a:pt x="7" y="48"/>
                  <a:pt x="5" y="46"/>
                </a:cubicBezTo>
                <a:cubicBezTo>
                  <a:pt x="5" y="46"/>
                  <a:pt x="5" y="45"/>
                  <a:pt x="5" y="45"/>
                </a:cubicBezTo>
                <a:cubicBezTo>
                  <a:pt x="5" y="45"/>
                  <a:pt x="5" y="44"/>
                  <a:pt x="5" y="44"/>
                </a:cubicBezTo>
                <a:cubicBezTo>
                  <a:pt x="7" y="42"/>
                  <a:pt x="8" y="41"/>
                  <a:pt x="9" y="39"/>
                </a:cubicBezTo>
                <a:cubicBezTo>
                  <a:pt x="9" y="38"/>
                  <a:pt x="8" y="37"/>
                  <a:pt x="8" y="35"/>
                </a:cubicBezTo>
                <a:cubicBezTo>
                  <a:pt x="1" y="34"/>
                  <a:pt x="1" y="34"/>
                  <a:pt x="1" y="34"/>
                </a:cubicBezTo>
                <a:cubicBezTo>
                  <a:pt x="0" y="34"/>
                  <a:pt x="0" y="33"/>
                  <a:pt x="0" y="33"/>
                </a:cubicBezTo>
                <a:cubicBezTo>
                  <a:pt x="0" y="24"/>
                  <a:pt x="0" y="24"/>
                  <a:pt x="0" y="24"/>
                </a:cubicBezTo>
                <a:cubicBezTo>
                  <a:pt x="0" y="24"/>
                  <a:pt x="0" y="23"/>
                  <a:pt x="1" y="23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21"/>
                  <a:pt x="9" y="20"/>
                  <a:pt x="9" y="18"/>
                </a:cubicBezTo>
                <a:cubicBezTo>
                  <a:pt x="8" y="17"/>
                  <a:pt x="7" y="15"/>
                  <a:pt x="5" y="13"/>
                </a:cubicBezTo>
                <a:cubicBezTo>
                  <a:pt x="5" y="13"/>
                  <a:pt x="5" y="13"/>
                  <a:pt x="5" y="12"/>
                </a:cubicBezTo>
                <a:cubicBezTo>
                  <a:pt x="5" y="12"/>
                  <a:pt x="5" y="12"/>
                  <a:pt x="5" y="11"/>
                </a:cubicBezTo>
                <a:cubicBezTo>
                  <a:pt x="6" y="10"/>
                  <a:pt x="11" y="5"/>
                  <a:pt x="13" y="5"/>
                </a:cubicBezTo>
                <a:cubicBezTo>
                  <a:pt x="13" y="5"/>
                  <a:pt x="13" y="5"/>
                  <a:pt x="14" y="5"/>
                </a:cubicBezTo>
                <a:cubicBezTo>
                  <a:pt x="19" y="9"/>
                  <a:pt x="19" y="9"/>
                  <a:pt x="19" y="9"/>
                </a:cubicBezTo>
                <a:cubicBezTo>
                  <a:pt x="20" y="9"/>
                  <a:pt x="21" y="8"/>
                  <a:pt x="22" y="8"/>
                </a:cubicBezTo>
                <a:cubicBezTo>
                  <a:pt x="22" y="5"/>
                  <a:pt x="23" y="3"/>
                  <a:pt x="23" y="1"/>
                </a:cubicBezTo>
                <a:cubicBezTo>
                  <a:pt x="23" y="0"/>
                  <a:pt x="24" y="0"/>
                  <a:pt x="25" y="0"/>
                </a:cubicBezTo>
                <a:cubicBezTo>
                  <a:pt x="33" y="0"/>
                  <a:pt x="33" y="0"/>
                  <a:pt x="33" y="0"/>
                </a:cubicBezTo>
                <a:cubicBezTo>
                  <a:pt x="34" y="0"/>
                  <a:pt x="34" y="0"/>
                  <a:pt x="34" y="1"/>
                </a:cubicBezTo>
                <a:cubicBezTo>
                  <a:pt x="36" y="8"/>
                  <a:pt x="36" y="8"/>
                  <a:pt x="36" y="8"/>
                </a:cubicBezTo>
                <a:cubicBezTo>
                  <a:pt x="37" y="8"/>
                  <a:pt x="38" y="9"/>
                  <a:pt x="39" y="9"/>
                </a:cubicBezTo>
                <a:cubicBezTo>
                  <a:pt x="44" y="5"/>
                  <a:pt x="44" y="5"/>
                  <a:pt x="44" y="5"/>
                </a:cubicBezTo>
                <a:cubicBezTo>
                  <a:pt x="45" y="5"/>
                  <a:pt x="45" y="5"/>
                  <a:pt x="45" y="5"/>
                </a:cubicBezTo>
                <a:cubicBezTo>
                  <a:pt x="46" y="5"/>
                  <a:pt x="46" y="5"/>
                  <a:pt x="46" y="5"/>
                </a:cubicBezTo>
                <a:cubicBezTo>
                  <a:pt x="48" y="7"/>
                  <a:pt x="51" y="9"/>
                  <a:pt x="52" y="12"/>
                </a:cubicBezTo>
                <a:cubicBezTo>
                  <a:pt x="53" y="12"/>
                  <a:pt x="53" y="12"/>
                  <a:pt x="53" y="12"/>
                </a:cubicBezTo>
                <a:cubicBezTo>
                  <a:pt x="53" y="13"/>
                  <a:pt x="53" y="13"/>
                  <a:pt x="52" y="13"/>
                </a:cubicBezTo>
                <a:cubicBezTo>
                  <a:pt x="51" y="15"/>
                  <a:pt x="50" y="17"/>
                  <a:pt x="48" y="18"/>
                </a:cubicBezTo>
                <a:cubicBezTo>
                  <a:pt x="49" y="20"/>
                  <a:pt x="50" y="21"/>
                  <a:pt x="50" y="22"/>
                </a:cubicBezTo>
                <a:cubicBezTo>
                  <a:pt x="57" y="23"/>
                  <a:pt x="57" y="23"/>
                  <a:pt x="57" y="23"/>
                </a:cubicBezTo>
                <a:cubicBezTo>
                  <a:pt x="58" y="23"/>
                  <a:pt x="58" y="24"/>
                  <a:pt x="58" y="25"/>
                </a:cubicBezTo>
                <a:lnTo>
                  <a:pt x="58" y="33"/>
                </a:lnTo>
                <a:close/>
                <a:moveTo>
                  <a:pt x="29" y="19"/>
                </a:moveTo>
                <a:cubicBezTo>
                  <a:pt x="24" y="19"/>
                  <a:pt x="19" y="23"/>
                  <a:pt x="19" y="29"/>
                </a:cubicBezTo>
                <a:cubicBezTo>
                  <a:pt x="19" y="34"/>
                  <a:pt x="24" y="38"/>
                  <a:pt x="29" y="38"/>
                </a:cubicBezTo>
                <a:cubicBezTo>
                  <a:pt x="34" y="38"/>
                  <a:pt x="39" y="34"/>
                  <a:pt x="39" y="29"/>
                </a:cubicBezTo>
                <a:cubicBezTo>
                  <a:pt x="39" y="23"/>
                  <a:pt x="34" y="19"/>
                  <a:pt x="29" y="19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70381912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Down Arrow Callout 55"/>
          <p:cNvSpPr/>
          <p:nvPr/>
        </p:nvSpPr>
        <p:spPr>
          <a:xfrm>
            <a:off x="5777346" y="1333528"/>
            <a:ext cx="5686996" cy="4938567"/>
          </a:xfrm>
          <a:prstGeom prst="downArrowCallout">
            <a:avLst>
              <a:gd name="adj1" fmla="val 25000"/>
              <a:gd name="adj2" fmla="val 6698"/>
              <a:gd name="adj3" fmla="val 4369"/>
              <a:gd name="adj4" fmla="val 97480"/>
            </a:avLst>
          </a:prstGeom>
          <a:solidFill>
            <a:schemeClr val="accent3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КОД</a:t>
            </a: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6B7D2-B98C-44FD-8D04-7EC62A56497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8" name="Text Placeholder 3"/>
          <p:cNvSpPr txBox="1">
            <a:spLocks/>
          </p:cNvSpPr>
          <p:nvPr/>
        </p:nvSpPr>
        <p:spPr>
          <a:xfrm>
            <a:off x="1306615" y="1447892"/>
            <a:ext cx="4312789" cy="1098762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 defTabSz="1219170">
              <a:spcBef>
                <a:spcPct val="20000"/>
              </a:spcBef>
              <a:defRPr/>
            </a:pPr>
            <a:r>
              <a:rPr lang="ru-RU" sz="1050" b="1" dirty="0" smtClean="0">
                <a:solidFill>
                  <a:schemeClr val="accent1"/>
                </a:solidFill>
                <a:latin typeface="+mj-lt"/>
              </a:rPr>
              <a:t>Техническое описание </a:t>
            </a:r>
            <a:r>
              <a:rPr lang="ru-RU" sz="1050" b="1" dirty="0">
                <a:solidFill>
                  <a:schemeClr val="accent1"/>
                </a:solidFill>
                <a:latin typeface="+mj-lt"/>
              </a:rPr>
              <a:t>- </a:t>
            </a:r>
            <a:r>
              <a:rPr lang="ru-RU" sz="1050" b="1" dirty="0" err="1" smtClean="0">
                <a:solidFill>
                  <a:schemeClr val="accent1"/>
                </a:solidFill>
                <a:latin typeface="+mj-lt"/>
              </a:rPr>
              <a:t>документ,определяющий</a:t>
            </a:r>
            <a:r>
              <a:rPr lang="ru-RU" sz="1050" b="1" dirty="0" smtClean="0">
                <a:solidFill>
                  <a:schemeClr val="accent1"/>
                </a:solidFill>
                <a:latin typeface="+mj-lt"/>
              </a:rPr>
              <a:t> </a:t>
            </a:r>
          </a:p>
          <a:p>
            <a:pPr algn="just" defTabSz="1219170">
              <a:spcBef>
                <a:spcPct val="20000"/>
              </a:spcBef>
              <a:defRPr/>
            </a:pPr>
            <a:r>
              <a:rPr lang="ru-RU" sz="1050" b="1" dirty="0" smtClean="0">
                <a:solidFill>
                  <a:schemeClr val="accent1"/>
                </a:solidFill>
                <a:latin typeface="+mj-lt"/>
              </a:rPr>
              <a:t>название </a:t>
            </a:r>
            <a:r>
              <a:rPr lang="ru-RU" sz="1050" b="1" dirty="0">
                <a:solidFill>
                  <a:schemeClr val="accent1"/>
                </a:solidFill>
                <a:latin typeface="+mj-lt"/>
              </a:rPr>
              <a:t>компетенции, спецификацию стандартов </a:t>
            </a:r>
            <a:endParaRPr lang="ru-RU" sz="1050" b="1" dirty="0" smtClean="0">
              <a:solidFill>
                <a:schemeClr val="accent1"/>
              </a:solidFill>
              <a:latin typeface="+mj-lt"/>
            </a:endParaRPr>
          </a:p>
          <a:p>
            <a:pPr algn="just" defTabSz="1219170">
              <a:spcBef>
                <a:spcPct val="20000"/>
              </a:spcBef>
              <a:defRPr/>
            </a:pPr>
            <a:r>
              <a:rPr lang="ru-RU" sz="1050" b="1" dirty="0" err="1" smtClean="0">
                <a:solidFill>
                  <a:schemeClr val="accent1"/>
                </a:solidFill>
                <a:latin typeface="+mj-lt"/>
              </a:rPr>
              <a:t>WorldSkills</a:t>
            </a:r>
            <a:r>
              <a:rPr lang="ru-RU" sz="1050" b="1" dirty="0" smtClean="0">
                <a:solidFill>
                  <a:schemeClr val="accent1"/>
                </a:solidFill>
                <a:latin typeface="+mj-lt"/>
              </a:rPr>
              <a:t> </a:t>
            </a:r>
            <a:r>
              <a:rPr lang="ru-RU" sz="1050" b="1" dirty="0">
                <a:solidFill>
                  <a:schemeClr val="accent1"/>
                </a:solidFill>
                <a:latin typeface="+mj-lt"/>
              </a:rPr>
              <a:t>(WSSS) и/ или отраслевые профессиональные </a:t>
            </a:r>
            <a:endParaRPr lang="ru-RU" sz="1050" b="1" dirty="0" smtClean="0">
              <a:solidFill>
                <a:schemeClr val="accent1"/>
              </a:solidFill>
              <a:latin typeface="+mj-lt"/>
            </a:endParaRPr>
          </a:p>
          <a:p>
            <a:pPr algn="just" defTabSz="1219170">
              <a:spcBef>
                <a:spcPct val="20000"/>
              </a:spcBef>
              <a:defRPr/>
            </a:pPr>
            <a:r>
              <a:rPr lang="ru-RU" sz="1050" b="1" dirty="0" smtClean="0">
                <a:solidFill>
                  <a:schemeClr val="accent1"/>
                </a:solidFill>
                <a:latin typeface="+mj-lt"/>
              </a:rPr>
              <a:t>стандарты (</a:t>
            </a:r>
            <a:r>
              <a:rPr lang="ru-RU" sz="1050" b="1" dirty="0">
                <a:solidFill>
                  <a:schemeClr val="accent1"/>
                </a:solidFill>
                <a:latin typeface="+mj-lt"/>
              </a:rPr>
              <a:t>WSSК), оценочная стратегия, основные требования </a:t>
            </a:r>
            <a:endParaRPr lang="ru-RU" sz="1050" b="1" dirty="0" smtClean="0">
              <a:solidFill>
                <a:schemeClr val="accent1"/>
              </a:solidFill>
              <a:latin typeface="+mj-lt"/>
            </a:endParaRPr>
          </a:p>
          <a:p>
            <a:pPr algn="just" defTabSz="1219170">
              <a:spcBef>
                <a:spcPct val="20000"/>
              </a:spcBef>
              <a:defRPr/>
            </a:pPr>
            <a:r>
              <a:rPr lang="ru-RU" sz="1050" b="1" dirty="0" smtClean="0">
                <a:solidFill>
                  <a:schemeClr val="accent1"/>
                </a:solidFill>
                <a:latin typeface="+mj-lt"/>
              </a:rPr>
              <a:t>к </a:t>
            </a:r>
            <a:r>
              <a:rPr lang="ru-RU" sz="1050" b="1" dirty="0">
                <a:solidFill>
                  <a:schemeClr val="accent1"/>
                </a:solidFill>
                <a:latin typeface="+mj-lt"/>
              </a:rPr>
              <a:t>экзаменационному заданию, схему экзаменационной </a:t>
            </a:r>
            <a:r>
              <a:rPr lang="ru-RU" sz="1050" b="1" dirty="0" smtClean="0">
                <a:solidFill>
                  <a:schemeClr val="accent1"/>
                </a:solidFill>
                <a:latin typeface="+mj-lt"/>
              </a:rPr>
              <a:t>площадки</a:t>
            </a:r>
            <a:r>
              <a:rPr lang="ru-RU" sz="1050" b="1" dirty="0">
                <a:solidFill>
                  <a:schemeClr val="accent1"/>
                </a:solidFill>
                <a:latin typeface="+mj-lt"/>
              </a:rPr>
              <a:t>, </a:t>
            </a:r>
            <a:r>
              <a:rPr lang="ru-RU" sz="1050" b="1" dirty="0" smtClean="0">
                <a:solidFill>
                  <a:schemeClr val="accent1"/>
                </a:solidFill>
                <a:latin typeface="+mj-lt"/>
              </a:rPr>
              <a:t>требования </a:t>
            </a:r>
            <a:r>
              <a:rPr lang="ru-RU" sz="1050" b="1" dirty="0">
                <a:solidFill>
                  <a:schemeClr val="accent1"/>
                </a:solidFill>
                <a:latin typeface="+mj-lt"/>
              </a:rPr>
              <a:t>к охране труда и технике безопасности.</a:t>
            </a:r>
          </a:p>
        </p:txBody>
      </p:sp>
      <p:sp>
        <p:nvSpPr>
          <p:cNvPr id="22" name="Text Placeholder 3"/>
          <p:cNvSpPr txBox="1">
            <a:spLocks/>
          </p:cNvSpPr>
          <p:nvPr/>
        </p:nvSpPr>
        <p:spPr>
          <a:xfrm>
            <a:off x="1306614" y="2917721"/>
            <a:ext cx="4254601" cy="807913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 defTabSz="1219170">
              <a:spcBef>
                <a:spcPct val="20000"/>
              </a:spcBef>
              <a:defRPr/>
            </a:pPr>
            <a:r>
              <a:rPr lang="ru-RU" sz="1050" b="1" dirty="0">
                <a:solidFill>
                  <a:schemeClr val="accent2"/>
                </a:solidFill>
                <a:latin typeface="+mj-lt"/>
              </a:rPr>
              <a:t>Инфраструктурный лист - перечень материалов и оборудования, </a:t>
            </a:r>
            <a:r>
              <a:rPr lang="ru-RU" sz="1050" b="1" dirty="0" smtClean="0">
                <a:solidFill>
                  <a:schemeClr val="accent2"/>
                </a:solidFill>
                <a:latin typeface="+mj-lt"/>
              </a:rPr>
              <a:t>список </a:t>
            </a:r>
            <a:r>
              <a:rPr lang="ru-RU" sz="1050" b="1" dirty="0">
                <a:solidFill>
                  <a:schemeClr val="accent2"/>
                </a:solidFill>
                <a:latin typeface="+mj-lt"/>
              </a:rPr>
              <a:t>оборудования, инструмента, расходных материалов, </a:t>
            </a:r>
            <a:r>
              <a:rPr lang="ru-RU" sz="1050" b="1" dirty="0" smtClean="0">
                <a:solidFill>
                  <a:schemeClr val="accent2"/>
                </a:solidFill>
                <a:latin typeface="+mj-lt"/>
              </a:rPr>
              <a:t>мебели</a:t>
            </a:r>
            <a:r>
              <a:rPr lang="ru-RU" sz="1050" b="1" dirty="0">
                <a:solidFill>
                  <a:schemeClr val="accent2"/>
                </a:solidFill>
                <a:latin typeface="+mj-lt"/>
              </a:rPr>
              <a:t>, </a:t>
            </a:r>
            <a:r>
              <a:rPr lang="ru-RU" sz="1050" b="1" dirty="0" smtClean="0">
                <a:solidFill>
                  <a:schemeClr val="accent2"/>
                </a:solidFill>
                <a:latin typeface="+mj-lt"/>
              </a:rPr>
              <a:t>офисных </a:t>
            </a:r>
            <a:r>
              <a:rPr lang="ru-RU" sz="1050" b="1" dirty="0">
                <a:solidFill>
                  <a:schemeClr val="accent2"/>
                </a:solidFill>
                <a:latin typeface="+mj-lt"/>
              </a:rPr>
              <a:t>принадлежностей и других предметов, необходимых для </a:t>
            </a:r>
            <a:r>
              <a:rPr lang="ru-RU" sz="1050" b="1" dirty="0" smtClean="0">
                <a:solidFill>
                  <a:schemeClr val="accent2"/>
                </a:solidFill>
                <a:latin typeface="+mj-lt"/>
              </a:rPr>
              <a:t>проведения </a:t>
            </a:r>
            <a:r>
              <a:rPr lang="ru-RU" sz="1050" b="1" dirty="0">
                <a:solidFill>
                  <a:schemeClr val="accent2"/>
                </a:solidFill>
                <a:latin typeface="+mj-lt"/>
              </a:rPr>
              <a:t>демонстрационного экзамена.</a:t>
            </a:r>
          </a:p>
        </p:txBody>
      </p:sp>
      <p:sp>
        <p:nvSpPr>
          <p:cNvPr id="26" name="Text Placeholder 3"/>
          <p:cNvSpPr txBox="1">
            <a:spLocks/>
          </p:cNvSpPr>
          <p:nvPr/>
        </p:nvSpPr>
        <p:spPr>
          <a:xfrm>
            <a:off x="1296957" y="4298375"/>
            <a:ext cx="4132542" cy="355482"/>
          </a:xfrm>
          <a:prstGeom prst="rect">
            <a:avLst/>
          </a:prstGeom>
        </p:spPr>
        <p:txBody>
          <a:bodyPr wrap="none" lIns="0" tIns="0" rIns="0" bIns="0" anchor="t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 defTabSz="1219170">
              <a:spcBef>
                <a:spcPct val="20000"/>
              </a:spcBef>
              <a:defRPr/>
            </a:pPr>
            <a:r>
              <a:rPr lang="ru-RU" sz="1050" b="1" dirty="0">
                <a:solidFill>
                  <a:schemeClr val="accent3"/>
                </a:solidFill>
                <a:latin typeface="+mj-lt"/>
              </a:rPr>
              <a:t>Экзаменационное задание – комплект практических заданий </a:t>
            </a:r>
            <a:endParaRPr lang="ru-RU" sz="1050" b="1" dirty="0" smtClean="0">
              <a:solidFill>
                <a:schemeClr val="accent3"/>
              </a:solidFill>
              <a:latin typeface="+mj-lt"/>
            </a:endParaRPr>
          </a:p>
          <a:p>
            <a:pPr algn="l" defTabSz="1219170">
              <a:spcBef>
                <a:spcPct val="20000"/>
              </a:spcBef>
              <a:defRPr/>
            </a:pPr>
            <a:r>
              <a:rPr lang="ru-RU" sz="1050" b="1" dirty="0" smtClean="0">
                <a:solidFill>
                  <a:schemeClr val="accent3"/>
                </a:solidFill>
                <a:latin typeface="+mj-lt"/>
              </a:rPr>
              <a:t>для </a:t>
            </a:r>
            <a:r>
              <a:rPr lang="ru-RU" sz="1050" b="1" dirty="0">
                <a:solidFill>
                  <a:schemeClr val="accent3"/>
                </a:solidFill>
                <a:latin typeface="+mj-lt"/>
              </a:rPr>
              <a:t>проведения демонстрационного экзамена.</a:t>
            </a:r>
            <a:endParaRPr lang="en-US" sz="1050" b="1" dirty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30" name="Text Placeholder 3"/>
          <p:cNvSpPr txBox="1">
            <a:spLocks/>
          </p:cNvSpPr>
          <p:nvPr/>
        </p:nvSpPr>
        <p:spPr>
          <a:xfrm>
            <a:off x="1296957" y="5476727"/>
            <a:ext cx="4425892" cy="549381"/>
          </a:xfrm>
          <a:prstGeom prst="rect">
            <a:avLst/>
          </a:prstGeom>
        </p:spPr>
        <p:txBody>
          <a:bodyPr wrap="none" lIns="0" tIns="0" rIns="0" bIns="0" anchor="t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 defTabSz="1219170">
              <a:spcBef>
                <a:spcPct val="20000"/>
              </a:spcBef>
              <a:defRPr/>
            </a:pPr>
            <a:r>
              <a:rPr lang="ru-RU" sz="1050" b="1" dirty="0">
                <a:solidFill>
                  <a:schemeClr val="accent4"/>
                </a:solidFill>
                <a:latin typeface="+mj-lt"/>
              </a:rPr>
              <a:t>Критерии оценки - показатели по которым эксперты определяют </a:t>
            </a:r>
            <a:endParaRPr lang="ru-RU" sz="1050" b="1" dirty="0" smtClean="0">
              <a:solidFill>
                <a:schemeClr val="accent4"/>
              </a:solidFill>
              <a:latin typeface="+mj-lt"/>
            </a:endParaRPr>
          </a:p>
          <a:p>
            <a:pPr algn="l" defTabSz="1219170">
              <a:spcBef>
                <a:spcPct val="20000"/>
              </a:spcBef>
              <a:defRPr/>
            </a:pPr>
            <a:r>
              <a:rPr lang="ru-RU" sz="1050" b="1" dirty="0" smtClean="0">
                <a:solidFill>
                  <a:schemeClr val="accent4"/>
                </a:solidFill>
                <a:latin typeface="+mj-lt"/>
              </a:rPr>
              <a:t>квалификацию </a:t>
            </a:r>
            <a:r>
              <a:rPr lang="ru-RU" sz="1050" b="1" dirty="0">
                <a:solidFill>
                  <a:schemeClr val="accent4"/>
                </a:solidFill>
                <a:latin typeface="+mj-lt"/>
              </a:rPr>
              <a:t>участников при выполнении экзаменационного </a:t>
            </a:r>
            <a:endParaRPr lang="ru-RU" sz="1050" b="1" dirty="0" smtClean="0">
              <a:solidFill>
                <a:schemeClr val="accent4"/>
              </a:solidFill>
              <a:latin typeface="+mj-lt"/>
            </a:endParaRPr>
          </a:p>
          <a:p>
            <a:pPr algn="l" defTabSz="1219170">
              <a:spcBef>
                <a:spcPct val="20000"/>
              </a:spcBef>
              <a:defRPr/>
            </a:pPr>
            <a:r>
              <a:rPr lang="ru-RU" sz="1050" b="1" dirty="0" smtClean="0">
                <a:solidFill>
                  <a:schemeClr val="accent4"/>
                </a:solidFill>
                <a:latin typeface="+mj-lt"/>
              </a:rPr>
              <a:t>задания</a:t>
            </a:r>
            <a:r>
              <a:rPr lang="ru-RU" sz="1050" b="1" dirty="0">
                <a:solidFill>
                  <a:schemeClr val="accent4"/>
                </a:solidFill>
                <a:latin typeface="+mj-lt"/>
              </a:rPr>
              <a:t>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523313" y="3283553"/>
            <a:ext cx="2403699" cy="2635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spcBef>
                <a:spcPct val="20000"/>
              </a:spcBef>
              <a:defRPr/>
            </a:pPr>
            <a:r>
              <a:rPr lang="ru-RU" sz="1600" b="1" dirty="0">
                <a:solidFill>
                  <a:schemeClr val="bg1"/>
                </a:solidFill>
              </a:rPr>
              <a:t>Комплект оценочной документации</a:t>
            </a:r>
            <a:r>
              <a:rPr lang="en-US" sz="1333" b="1" dirty="0">
                <a:solidFill>
                  <a:schemeClr val="bg1"/>
                </a:solidFill>
              </a:rPr>
              <a:t/>
            </a:r>
            <a:br>
              <a:rPr lang="en-US" sz="1333" b="1" dirty="0">
                <a:solidFill>
                  <a:schemeClr val="bg1"/>
                </a:solidFill>
              </a:rPr>
            </a:br>
            <a:r>
              <a:rPr lang="ru-RU" sz="1333" dirty="0">
                <a:solidFill>
                  <a:schemeClr val="bg1"/>
                </a:solidFill>
              </a:rPr>
              <a:t>пакет документов, обеспечивающий надлежащее проведение демонстрационного экзамена, в который входят: техническое описание компетенции, инфраструктурный лист, критерии оценивания, экзаменационные задания</a:t>
            </a:r>
            <a:endParaRPr lang="en-US" sz="1333" b="1" dirty="0">
              <a:solidFill>
                <a:schemeClr val="bg1"/>
              </a:solidFill>
            </a:endParaRPr>
          </a:p>
        </p:txBody>
      </p:sp>
      <p:sp>
        <p:nvSpPr>
          <p:cNvPr id="35" name="Flowchart: Off-page Connector 34"/>
          <p:cNvSpPr/>
          <p:nvPr/>
        </p:nvSpPr>
        <p:spPr>
          <a:xfrm>
            <a:off x="8202612" y="1964323"/>
            <a:ext cx="1045100" cy="1018007"/>
          </a:xfrm>
          <a:prstGeom prst="flowChartOffpageConnector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267" dirty="0">
              <a:solidFill>
                <a:schemeClr val="accent3"/>
              </a:solidFill>
              <a:latin typeface="FontAwesome" pitchFamily="2" charset="0"/>
            </a:endParaRPr>
          </a:p>
        </p:txBody>
      </p:sp>
      <p:sp>
        <p:nvSpPr>
          <p:cNvPr id="36" name="Freeform 45"/>
          <p:cNvSpPr>
            <a:spLocks noEditPoints="1"/>
          </p:cNvSpPr>
          <p:nvPr/>
        </p:nvSpPr>
        <p:spPr bwMode="auto">
          <a:xfrm>
            <a:off x="768759" y="1854108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37" name="Freeform 45"/>
          <p:cNvSpPr>
            <a:spLocks noEditPoints="1"/>
          </p:cNvSpPr>
          <p:nvPr/>
        </p:nvSpPr>
        <p:spPr bwMode="auto">
          <a:xfrm>
            <a:off x="768759" y="3076241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38" name="Freeform 45"/>
          <p:cNvSpPr>
            <a:spLocks noEditPoints="1"/>
          </p:cNvSpPr>
          <p:nvPr/>
        </p:nvSpPr>
        <p:spPr bwMode="auto">
          <a:xfrm>
            <a:off x="768759" y="4298375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39" name="Freeform 45"/>
          <p:cNvSpPr>
            <a:spLocks noEditPoints="1"/>
          </p:cNvSpPr>
          <p:nvPr/>
        </p:nvSpPr>
        <p:spPr bwMode="auto">
          <a:xfrm>
            <a:off x="768759" y="5520507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33" name="Freeform 229"/>
          <p:cNvSpPr>
            <a:spLocks noEditPoints="1"/>
          </p:cNvSpPr>
          <p:nvPr/>
        </p:nvSpPr>
        <p:spPr bwMode="auto">
          <a:xfrm>
            <a:off x="8551175" y="2282463"/>
            <a:ext cx="347971" cy="350337"/>
          </a:xfrm>
          <a:custGeom>
            <a:avLst/>
            <a:gdLst/>
            <a:ahLst/>
            <a:cxnLst>
              <a:cxn ang="0">
                <a:pos x="68" y="64"/>
              </a:cxn>
              <a:cxn ang="0">
                <a:pos x="65" y="68"/>
              </a:cxn>
              <a:cxn ang="0">
                <a:pos x="28" y="68"/>
              </a:cxn>
              <a:cxn ang="0">
                <a:pos x="25" y="64"/>
              </a:cxn>
              <a:cxn ang="0">
                <a:pos x="25" y="58"/>
              </a:cxn>
              <a:cxn ang="0">
                <a:pos x="4" y="58"/>
              </a:cxn>
              <a:cxn ang="0">
                <a:pos x="0" y="54"/>
              </a:cxn>
              <a:cxn ang="0">
                <a:pos x="0" y="3"/>
              </a:cxn>
              <a:cxn ang="0">
                <a:pos x="4" y="0"/>
              </a:cxn>
              <a:cxn ang="0">
                <a:pos x="45" y="0"/>
              </a:cxn>
              <a:cxn ang="0">
                <a:pos x="49" y="3"/>
              </a:cxn>
              <a:cxn ang="0">
                <a:pos x="49" y="16"/>
              </a:cxn>
              <a:cxn ang="0">
                <a:pos x="50" y="17"/>
              </a:cxn>
              <a:cxn ang="0">
                <a:pos x="66" y="32"/>
              </a:cxn>
              <a:cxn ang="0">
                <a:pos x="68" y="39"/>
              </a:cxn>
              <a:cxn ang="0">
                <a:pos x="68" y="64"/>
              </a:cxn>
              <a:cxn ang="0">
                <a:pos x="39" y="6"/>
              </a:cxn>
              <a:cxn ang="0">
                <a:pos x="38" y="5"/>
              </a:cxn>
              <a:cxn ang="0">
                <a:pos x="11" y="5"/>
              </a:cxn>
              <a:cxn ang="0">
                <a:pos x="10" y="6"/>
              </a:cxn>
              <a:cxn ang="0">
                <a:pos x="10" y="8"/>
              </a:cxn>
              <a:cxn ang="0">
                <a:pos x="11" y="9"/>
              </a:cxn>
              <a:cxn ang="0">
                <a:pos x="38" y="9"/>
              </a:cxn>
              <a:cxn ang="0">
                <a:pos x="39" y="8"/>
              </a:cxn>
              <a:cxn ang="0">
                <a:pos x="39" y="6"/>
              </a:cxn>
              <a:cxn ang="0">
                <a:pos x="64" y="63"/>
              </a:cxn>
              <a:cxn ang="0">
                <a:pos x="64" y="39"/>
              </a:cxn>
              <a:cxn ang="0">
                <a:pos x="48" y="39"/>
              </a:cxn>
              <a:cxn ang="0">
                <a:pos x="44" y="35"/>
              </a:cxn>
              <a:cxn ang="0">
                <a:pos x="44" y="19"/>
              </a:cxn>
              <a:cxn ang="0">
                <a:pos x="30" y="19"/>
              </a:cxn>
              <a:cxn ang="0">
                <a:pos x="30" y="63"/>
              </a:cxn>
              <a:cxn ang="0">
                <a:pos x="64" y="63"/>
              </a:cxn>
              <a:cxn ang="0">
                <a:pos x="60" y="34"/>
              </a:cxn>
              <a:cxn ang="0">
                <a:pos x="49" y="22"/>
              </a:cxn>
              <a:cxn ang="0">
                <a:pos x="49" y="34"/>
              </a:cxn>
              <a:cxn ang="0">
                <a:pos x="60" y="34"/>
              </a:cxn>
            </a:cxnLst>
            <a:rect l="0" t="0" r="r" b="b"/>
            <a:pathLst>
              <a:path w="68" h="68">
                <a:moveTo>
                  <a:pt x="68" y="64"/>
                </a:moveTo>
                <a:cubicBezTo>
                  <a:pt x="68" y="66"/>
                  <a:pt x="67" y="68"/>
                  <a:pt x="65" y="68"/>
                </a:cubicBezTo>
                <a:cubicBezTo>
                  <a:pt x="28" y="68"/>
                  <a:pt x="28" y="68"/>
                  <a:pt x="28" y="68"/>
                </a:cubicBezTo>
                <a:cubicBezTo>
                  <a:pt x="26" y="68"/>
                  <a:pt x="25" y="66"/>
                  <a:pt x="25" y="64"/>
                </a:cubicBezTo>
                <a:cubicBezTo>
                  <a:pt x="25" y="58"/>
                  <a:pt x="25" y="58"/>
                  <a:pt x="25" y="58"/>
                </a:cubicBezTo>
                <a:cubicBezTo>
                  <a:pt x="4" y="58"/>
                  <a:pt x="4" y="58"/>
                  <a:pt x="4" y="58"/>
                </a:cubicBezTo>
                <a:cubicBezTo>
                  <a:pt x="2" y="58"/>
                  <a:pt x="0" y="56"/>
                  <a:pt x="0" y="54"/>
                </a:cubicBezTo>
                <a:cubicBezTo>
                  <a:pt x="0" y="3"/>
                  <a:pt x="0" y="3"/>
                  <a:pt x="0" y="3"/>
                </a:cubicBezTo>
                <a:cubicBezTo>
                  <a:pt x="0" y="1"/>
                  <a:pt x="2" y="0"/>
                  <a:pt x="4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47" y="0"/>
                  <a:pt x="49" y="1"/>
                  <a:pt x="49" y="3"/>
                </a:cubicBezTo>
                <a:cubicBezTo>
                  <a:pt x="49" y="16"/>
                  <a:pt x="49" y="16"/>
                  <a:pt x="49" y="16"/>
                </a:cubicBezTo>
                <a:cubicBezTo>
                  <a:pt x="50" y="16"/>
                  <a:pt x="50" y="16"/>
                  <a:pt x="50" y="17"/>
                </a:cubicBezTo>
                <a:cubicBezTo>
                  <a:pt x="66" y="32"/>
                  <a:pt x="66" y="32"/>
                  <a:pt x="66" y="32"/>
                </a:cubicBezTo>
                <a:cubicBezTo>
                  <a:pt x="67" y="34"/>
                  <a:pt x="68" y="37"/>
                  <a:pt x="68" y="39"/>
                </a:cubicBezTo>
                <a:lnTo>
                  <a:pt x="68" y="64"/>
                </a:lnTo>
                <a:close/>
                <a:moveTo>
                  <a:pt x="39" y="6"/>
                </a:moveTo>
                <a:cubicBezTo>
                  <a:pt x="39" y="5"/>
                  <a:pt x="39" y="5"/>
                  <a:pt x="38" y="5"/>
                </a:cubicBezTo>
                <a:cubicBezTo>
                  <a:pt x="11" y="5"/>
                  <a:pt x="11" y="5"/>
                  <a:pt x="11" y="5"/>
                </a:cubicBezTo>
                <a:cubicBezTo>
                  <a:pt x="11" y="5"/>
                  <a:pt x="10" y="5"/>
                  <a:pt x="10" y="6"/>
                </a:cubicBezTo>
                <a:cubicBezTo>
                  <a:pt x="10" y="8"/>
                  <a:pt x="10" y="8"/>
                  <a:pt x="10" y="8"/>
                </a:cubicBezTo>
                <a:cubicBezTo>
                  <a:pt x="10" y="9"/>
                  <a:pt x="11" y="9"/>
                  <a:pt x="11" y="9"/>
                </a:cubicBezTo>
                <a:cubicBezTo>
                  <a:pt x="38" y="9"/>
                  <a:pt x="38" y="9"/>
                  <a:pt x="38" y="9"/>
                </a:cubicBezTo>
                <a:cubicBezTo>
                  <a:pt x="39" y="9"/>
                  <a:pt x="39" y="9"/>
                  <a:pt x="39" y="8"/>
                </a:cubicBezTo>
                <a:lnTo>
                  <a:pt x="39" y="6"/>
                </a:lnTo>
                <a:close/>
                <a:moveTo>
                  <a:pt x="64" y="63"/>
                </a:moveTo>
                <a:cubicBezTo>
                  <a:pt x="64" y="39"/>
                  <a:pt x="64" y="39"/>
                  <a:pt x="64" y="39"/>
                </a:cubicBezTo>
                <a:cubicBezTo>
                  <a:pt x="48" y="39"/>
                  <a:pt x="48" y="39"/>
                  <a:pt x="48" y="39"/>
                </a:cubicBezTo>
                <a:cubicBezTo>
                  <a:pt x="46" y="39"/>
                  <a:pt x="44" y="37"/>
                  <a:pt x="44" y="35"/>
                </a:cubicBezTo>
                <a:cubicBezTo>
                  <a:pt x="44" y="19"/>
                  <a:pt x="44" y="19"/>
                  <a:pt x="44" y="19"/>
                </a:cubicBezTo>
                <a:cubicBezTo>
                  <a:pt x="30" y="19"/>
                  <a:pt x="30" y="19"/>
                  <a:pt x="30" y="19"/>
                </a:cubicBezTo>
                <a:cubicBezTo>
                  <a:pt x="30" y="63"/>
                  <a:pt x="30" y="63"/>
                  <a:pt x="30" y="63"/>
                </a:cubicBezTo>
                <a:lnTo>
                  <a:pt x="64" y="63"/>
                </a:lnTo>
                <a:close/>
                <a:moveTo>
                  <a:pt x="60" y="34"/>
                </a:moveTo>
                <a:cubicBezTo>
                  <a:pt x="49" y="22"/>
                  <a:pt x="49" y="22"/>
                  <a:pt x="49" y="22"/>
                </a:cubicBezTo>
                <a:cubicBezTo>
                  <a:pt x="49" y="34"/>
                  <a:pt x="49" y="34"/>
                  <a:pt x="49" y="34"/>
                </a:cubicBezTo>
                <a:lnTo>
                  <a:pt x="60" y="34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2948808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8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8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" presetClass="entr" presetSubtype="8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" presetClass="entr" presetSubtype="8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34" grpId="0"/>
      <p:bldP spid="35" grpId="0" animBg="1"/>
      <p:bldP spid="36" grpId="0" animBg="1"/>
      <p:bldP spid="37" grpId="0" animBg="1"/>
      <p:bldP spid="38" grpId="0" animBg="1"/>
      <p:bldP spid="39" grpId="0" animBg="1"/>
      <p:bldP spid="3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dirty="0"/>
              <a:t>Действующие лица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/>
              <a:pPr/>
              <a:t>13</a:t>
            </a:fld>
            <a:endParaRPr lang="en-US" dirty="0"/>
          </a:p>
        </p:txBody>
      </p:sp>
      <p:grpSp>
        <p:nvGrpSpPr>
          <p:cNvPr id="33" name="Group 32"/>
          <p:cNvGrpSpPr/>
          <p:nvPr/>
        </p:nvGrpSpPr>
        <p:grpSpPr>
          <a:xfrm>
            <a:off x="1396259" y="1341553"/>
            <a:ext cx="1166512" cy="4735687"/>
            <a:chOff x="4129088" y="2282825"/>
            <a:chExt cx="531813" cy="2159000"/>
          </a:xfrm>
        </p:grpSpPr>
        <p:sp>
          <p:nvSpPr>
            <p:cNvPr id="2057" name="Freeform 9"/>
            <p:cNvSpPr>
              <a:spLocks noEditPoints="1"/>
            </p:cNvSpPr>
            <p:nvPr/>
          </p:nvSpPr>
          <p:spPr bwMode="auto">
            <a:xfrm>
              <a:off x="4129088" y="2282825"/>
              <a:ext cx="531813" cy="2159000"/>
            </a:xfrm>
            <a:custGeom>
              <a:avLst/>
              <a:gdLst/>
              <a:ahLst/>
              <a:cxnLst>
                <a:cxn ang="0">
                  <a:pos x="107" y="1"/>
                </a:cxn>
                <a:cxn ang="0">
                  <a:pos x="147" y="36"/>
                </a:cxn>
                <a:cxn ang="0">
                  <a:pos x="154" y="62"/>
                </a:cxn>
                <a:cxn ang="0">
                  <a:pos x="160" y="98"/>
                </a:cxn>
                <a:cxn ang="0">
                  <a:pos x="171" y="133"/>
                </a:cxn>
                <a:cxn ang="0">
                  <a:pos x="178" y="151"/>
                </a:cxn>
                <a:cxn ang="0">
                  <a:pos x="210" y="170"/>
                </a:cxn>
                <a:cxn ang="0">
                  <a:pos x="221" y="238"/>
                </a:cxn>
                <a:cxn ang="0">
                  <a:pos x="214" y="296"/>
                </a:cxn>
                <a:cxn ang="0">
                  <a:pos x="191" y="313"/>
                </a:cxn>
                <a:cxn ang="0">
                  <a:pos x="198" y="371"/>
                </a:cxn>
                <a:cxn ang="0">
                  <a:pos x="206" y="414"/>
                </a:cxn>
                <a:cxn ang="0">
                  <a:pos x="194" y="416"/>
                </a:cxn>
                <a:cxn ang="0">
                  <a:pos x="189" y="474"/>
                </a:cxn>
                <a:cxn ang="0">
                  <a:pos x="172" y="570"/>
                </a:cxn>
                <a:cxn ang="0">
                  <a:pos x="165" y="582"/>
                </a:cxn>
                <a:cxn ang="0">
                  <a:pos x="157" y="582"/>
                </a:cxn>
                <a:cxn ang="0">
                  <a:pos x="155" y="611"/>
                </a:cxn>
                <a:cxn ang="0">
                  <a:pos x="149" y="670"/>
                </a:cxn>
                <a:cxn ang="0">
                  <a:pos x="123" y="764"/>
                </a:cxn>
                <a:cxn ang="0">
                  <a:pos x="141" y="817"/>
                </a:cxn>
                <a:cxn ang="0">
                  <a:pos x="156" y="852"/>
                </a:cxn>
                <a:cxn ang="0">
                  <a:pos x="133" y="854"/>
                </a:cxn>
                <a:cxn ang="0">
                  <a:pos x="122" y="846"/>
                </a:cxn>
                <a:cxn ang="0">
                  <a:pos x="125" y="864"/>
                </a:cxn>
                <a:cxn ang="0">
                  <a:pos x="112" y="905"/>
                </a:cxn>
                <a:cxn ang="0">
                  <a:pos x="107" y="905"/>
                </a:cxn>
                <a:cxn ang="0">
                  <a:pos x="107" y="636"/>
                </a:cxn>
                <a:cxn ang="0">
                  <a:pos x="109" y="621"/>
                </a:cxn>
                <a:cxn ang="0">
                  <a:pos x="109" y="580"/>
                </a:cxn>
                <a:cxn ang="0">
                  <a:pos x="107" y="596"/>
                </a:cxn>
                <a:cxn ang="0">
                  <a:pos x="107" y="1"/>
                </a:cxn>
                <a:cxn ang="0">
                  <a:pos x="106" y="1"/>
                </a:cxn>
                <a:cxn ang="0">
                  <a:pos x="107" y="1"/>
                </a:cxn>
                <a:cxn ang="0">
                  <a:pos x="107" y="596"/>
                </a:cxn>
                <a:cxn ang="0">
                  <a:pos x="104" y="611"/>
                </a:cxn>
                <a:cxn ang="0">
                  <a:pos x="105" y="632"/>
                </a:cxn>
                <a:cxn ang="0">
                  <a:pos x="106" y="645"/>
                </a:cxn>
                <a:cxn ang="0">
                  <a:pos x="107" y="636"/>
                </a:cxn>
                <a:cxn ang="0">
                  <a:pos x="107" y="905"/>
                </a:cxn>
                <a:cxn ang="0">
                  <a:pos x="89" y="869"/>
                </a:cxn>
                <a:cxn ang="0">
                  <a:pos x="88" y="831"/>
                </a:cxn>
                <a:cxn ang="0">
                  <a:pos x="81" y="789"/>
                </a:cxn>
                <a:cxn ang="0">
                  <a:pos x="52" y="662"/>
                </a:cxn>
                <a:cxn ang="0">
                  <a:pos x="53" y="606"/>
                </a:cxn>
                <a:cxn ang="0">
                  <a:pos x="50" y="579"/>
                </a:cxn>
                <a:cxn ang="0">
                  <a:pos x="34" y="565"/>
                </a:cxn>
                <a:cxn ang="0">
                  <a:pos x="29" y="465"/>
                </a:cxn>
                <a:cxn ang="0">
                  <a:pos x="31" y="410"/>
                </a:cxn>
                <a:cxn ang="0">
                  <a:pos x="11" y="407"/>
                </a:cxn>
                <a:cxn ang="0">
                  <a:pos x="27" y="360"/>
                </a:cxn>
                <a:cxn ang="0">
                  <a:pos x="30" y="326"/>
                </a:cxn>
                <a:cxn ang="0">
                  <a:pos x="2" y="302"/>
                </a:cxn>
                <a:cxn ang="0">
                  <a:pos x="2" y="234"/>
                </a:cxn>
                <a:cxn ang="0">
                  <a:pos x="7" y="204"/>
                </a:cxn>
                <a:cxn ang="0">
                  <a:pos x="27" y="154"/>
                </a:cxn>
                <a:cxn ang="0">
                  <a:pos x="48" y="145"/>
                </a:cxn>
                <a:cxn ang="0">
                  <a:pos x="50" y="126"/>
                </a:cxn>
                <a:cxn ang="0">
                  <a:pos x="63" y="101"/>
                </a:cxn>
                <a:cxn ang="0">
                  <a:pos x="64" y="64"/>
                </a:cxn>
                <a:cxn ang="0">
                  <a:pos x="106" y="1"/>
                </a:cxn>
              </a:cxnLst>
              <a:rect l="0" t="0" r="r" b="b"/>
              <a:pathLst>
                <a:path w="223" h="905">
                  <a:moveTo>
                    <a:pt x="107" y="1"/>
                  </a:moveTo>
                  <a:cubicBezTo>
                    <a:pt x="127" y="0"/>
                    <a:pt x="143" y="19"/>
                    <a:pt x="147" y="36"/>
                  </a:cubicBezTo>
                  <a:cubicBezTo>
                    <a:pt x="151" y="54"/>
                    <a:pt x="154" y="53"/>
                    <a:pt x="154" y="62"/>
                  </a:cubicBezTo>
                  <a:cubicBezTo>
                    <a:pt x="154" y="72"/>
                    <a:pt x="158" y="83"/>
                    <a:pt x="160" y="98"/>
                  </a:cubicBezTo>
                  <a:cubicBezTo>
                    <a:pt x="162" y="114"/>
                    <a:pt x="163" y="124"/>
                    <a:pt x="171" y="133"/>
                  </a:cubicBezTo>
                  <a:cubicBezTo>
                    <a:pt x="179" y="142"/>
                    <a:pt x="178" y="151"/>
                    <a:pt x="178" y="151"/>
                  </a:cubicBezTo>
                  <a:cubicBezTo>
                    <a:pt x="178" y="151"/>
                    <a:pt x="204" y="153"/>
                    <a:pt x="210" y="170"/>
                  </a:cubicBezTo>
                  <a:cubicBezTo>
                    <a:pt x="217" y="188"/>
                    <a:pt x="218" y="218"/>
                    <a:pt x="221" y="238"/>
                  </a:cubicBezTo>
                  <a:cubicBezTo>
                    <a:pt x="223" y="258"/>
                    <a:pt x="221" y="281"/>
                    <a:pt x="214" y="296"/>
                  </a:cubicBezTo>
                  <a:cubicBezTo>
                    <a:pt x="207" y="311"/>
                    <a:pt x="191" y="313"/>
                    <a:pt x="191" y="313"/>
                  </a:cubicBezTo>
                  <a:cubicBezTo>
                    <a:pt x="191" y="313"/>
                    <a:pt x="189" y="344"/>
                    <a:pt x="198" y="371"/>
                  </a:cubicBezTo>
                  <a:cubicBezTo>
                    <a:pt x="207" y="399"/>
                    <a:pt x="213" y="413"/>
                    <a:pt x="206" y="414"/>
                  </a:cubicBezTo>
                  <a:cubicBezTo>
                    <a:pt x="198" y="416"/>
                    <a:pt x="194" y="416"/>
                    <a:pt x="194" y="416"/>
                  </a:cubicBezTo>
                  <a:cubicBezTo>
                    <a:pt x="194" y="416"/>
                    <a:pt x="194" y="451"/>
                    <a:pt x="189" y="474"/>
                  </a:cubicBezTo>
                  <a:cubicBezTo>
                    <a:pt x="184" y="497"/>
                    <a:pt x="172" y="555"/>
                    <a:pt x="172" y="570"/>
                  </a:cubicBezTo>
                  <a:cubicBezTo>
                    <a:pt x="172" y="584"/>
                    <a:pt x="171" y="582"/>
                    <a:pt x="165" y="582"/>
                  </a:cubicBezTo>
                  <a:cubicBezTo>
                    <a:pt x="160" y="582"/>
                    <a:pt x="157" y="582"/>
                    <a:pt x="157" y="582"/>
                  </a:cubicBezTo>
                  <a:cubicBezTo>
                    <a:pt x="157" y="582"/>
                    <a:pt x="158" y="605"/>
                    <a:pt x="155" y="611"/>
                  </a:cubicBezTo>
                  <a:cubicBezTo>
                    <a:pt x="152" y="616"/>
                    <a:pt x="157" y="642"/>
                    <a:pt x="149" y="670"/>
                  </a:cubicBezTo>
                  <a:cubicBezTo>
                    <a:pt x="140" y="697"/>
                    <a:pt x="123" y="744"/>
                    <a:pt x="123" y="764"/>
                  </a:cubicBezTo>
                  <a:cubicBezTo>
                    <a:pt x="123" y="783"/>
                    <a:pt x="132" y="807"/>
                    <a:pt x="141" y="817"/>
                  </a:cubicBezTo>
                  <a:cubicBezTo>
                    <a:pt x="150" y="827"/>
                    <a:pt x="163" y="847"/>
                    <a:pt x="156" y="852"/>
                  </a:cubicBezTo>
                  <a:cubicBezTo>
                    <a:pt x="149" y="857"/>
                    <a:pt x="139" y="856"/>
                    <a:pt x="133" y="854"/>
                  </a:cubicBezTo>
                  <a:cubicBezTo>
                    <a:pt x="127" y="852"/>
                    <a:pt x="122" y="846"/>
                    <a:pt x="122" y="846"/>
                  </a:cubicBezTo>
                  <a:cubicBezTo>
                    <a:pt x="122" y="846"/>
                    <a:pt x="122" y="856"/>
                    <a:pt x="125" y="864"/>
                  </a:cubicBezTo>
                  <a:cubicBezTo>
                    <a:pt x="128" y="871"/>
                    <a:pt x="125" y="905"/>
                    <a:pt x="112" y="905"/>
                  </a:cubicBezTo>
                  <a:cubicBezTo>
                    <a:pt x="110" y="905"/>
                    <a:pt x="108" y="905"/>
                    <a:pt x="107" y="905"/>
                  </a:cubicBezTo>
                  <a:cubicBezTo>
                    <a:pt x="107" y="636"/>
                    <a:pt x="107" y="636"/>
                    <a:pt x="107" y="636"/>
                  </a:cubicBezTo>
                  <a:cubicBezTo>
                    <a:pt x="107" y="631"/>
                    <a:pt x="108" y="624"/>
                    <a:pt x="109" y="621"/>
                  </a:cubicBezTo>
                  <a:cubicBezTo>
                    <a:pt x="112" y="614"/>
                    <a:pt x="110" y="600"/>
                    <a:pt x="109" y="580"/>
                  </a:cubicBezTo>
                  <a:cubicBezTo>
                    <a:pt x="109" y="580"/>
                    <a:pt x="108" y="588"/>
                    <a:pt x="107" y="596"/>
                  </a:cubicBezTo>
                  <a:lnTo>
                    <a:pt x="107" y="1"/>
                  </a:lnTo>
                  <a:close/>
                  <a:moveTo>
                    <a:pt x="106" y="1"/>
                  </a:moveTo>
                  <a:cubicBezTo>
                    <a:pt x="107" y="1"/>
                    <a:pt x="107" y="1"/>
                    <a:pt x="107" y="1"/>
                  </a:cubicBezTo>
                  <a:cubicBezTo>
                    <a:pt x="107" y="596"/>
                    <a:pt x="107" y="596"/>
                    <a:pt x="107" y="596"/>
                  </a:cubicBezTo>
                  <a:cubicBezTo>
                    <a:pt x="106" y="602"/>
                    <a:pt x="105" y="608"/>
                    <a:pt x="104" y="611"/>
                  </a:cubicBezTo>
                  <a:cubicBezTo>
                    <a:pt x="102" y="620"/>
                    <a:pt x="105" y="626"/>
                    <a:pt x="105" y="632"/>
                  </a:cubicBezTo>
                  <a:cubicBezTo>
                    <a:pt x="105" y="637"/>
                    <a:pt x="106" y="645"/>
                    <a:pt x="106" y="645"/>
                  </a:cubicBezTo>
                  <a:cubicBezTo>
                    <a:pt x="106" y="645"/>
                    <a:pt x="106" y="641"/>
                    <a:pt x="107" y="636"/>
                  </a:cubicBezTo>
                  <a:cubicBezTo>
                    <a:pt x="107" y="905"/>
                    <a:pt x="107" y="905"/>
                    <a:pt x="107" y="905"/>
                  </a:cubicBezTo>
                  <a:cubicBezTo>
                    <a:pt x="96" y="901"/>
                    <a:pt x="88" y="888"/>
                    <a:pt x="89" y="869"/>
                  </a:cubicBezTo>
                  <a:cubicBezTo>
                    <a:pt x="89" y="847"/>
                    <a:pt x="84" y="843"/>
                    <a:pt x="88" y="831"/>
                  </a:cubicBezTo>
                  <a:cubicBezTo>
                    <a:pt x="91" y="818"/>
                    <a:pt x="87" y="809"/>
                    <a:pt x="81" y="789"/>
                  </a:cubicBezTo>
                  <a:cubicBezTo>
                    <a:pt x="75" y="769"/>
                    <a:pt x="51" y="684"/>
                    <a:pt x="52" y="662"/>
                  </a:cubicBezTo>
                  <a:cubicBezTo>
                    <a:pt x="53" y="640"/>
                    <a:pt x="56" y="621"/>
                    <a:pt x="53" y="606"/>
                  </a:cubicBezTo>
                  <a:cubicBezTo>
                    <a:pt x="51" y="592"/>
                    <a:pt x="50" y="579"/>
                    <a:pt x="50" y="579"/>
                  </a:cubicBezTo>
                  <a:cubicBezTo>
                    <a:pt x="50" y="579"/>
                    <a:pt x="34" y="586"/>
                    <a:pt x="34" y="565"/>
                  </a:cubicBezTo>
                  <a:cubicBezTo>
                    <a:pt x="34" y="544"/>
                    <a:pt x="31" y="483"/>
                    <a:pt x="29" y="465"/>
                  </a:cubicBezTo>
                  <a:cubicBezTo>
                    <a:pt x="28" y="446"/>
                    <a:pt x="31" y="410"/>
                    <a:pt x="31" y="410"/>
                  </a:cubicBezTo>
                  <a:cubicBezTo>
                    <a:pt x="31" y="410"/>
                    <a:pt x="16" y="409"/>
                    <a:pt x="11" y="407"/>
                  </a:cubicBezTo>
                  <a:cubicBezTo>
                    <a:pt x="6" y="405"/>
                    <a:pt x="24" y="373"/>
                    <a:pt x="27" y="360"/>
                  </a:cubicBezTo>
                  <a:cubicBezTo>
                    <a:pt x="31" y="348"/>
                    <a:pt x="30" y="326"/>
                    <a:pt x="30" y="326"/>
                  </a:cubicBezTo>
                  <a:cubicBezTo>
                    <a:pt x="30" y="326"/>
                    <a:pt x="3" y="325"/>
                    <a:pt x="2" y="302"/>
                  </a:cubicBezTo>
                  <a:cubicBezTo>
                    <a:pt x="1" y="279"/>
                    <a:pt x="0" y="247"/>
                    <a:pt x="2" y="234"/>
                  </a:cubicBezTo>
                  <a:cubicBezTo>
                    <a:pt x="4" y="220"/>
                    <a:pt x="5" y="222"/>
                    <a:pt x="7" y="204"/>
                  </a:cubicBezTo>
                  <a:cubicBezTo>
                    <a:pt x="9" y="186"/>
                    <a:pt x="18" y="155"/>
                    <a:pt x="27" y="154"/>
                  </a:cubicBezTo>
                  <a:cubicBezTo>
                    <a:pt x="36" y="153"/>
                    <a:pt x="48" y="145"/>
                    <a:pt x="48" y="145"/>
                  </a:cubicBezTo>
                  <a:cubicBezTo>
                    <a:pt x="48" y="145"/>
                    <a:pt x="39" y="135"/>
                    <a:pt x="50" y="126"/>
                  </a:cubicBezTo>
                  <a:cubicBezTo>
                    <a:pt x="61" y="117"/>
                    <a:pt x="68" y="113"/>
                    <a:pt x="63" y="101"/>
                  </a:cubicBezTo>
                  <a:cubicBezTo>
                    <a:pt x="58" y="89"/>
                    <a:pt x="61" y="80"/>
                    <a:pt x="64" y="64"/>
                  </a:cubicBezTo>
                  <a:cubicBezTo>
                    <a:pt x="67" y="49"/>
                    <a:pt x="75" y="1"/>
                    <a:pt x="106" y="1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2058" name="Freeform 10"/>
            <p:cNvSpPr>
              <a:spLocks/>
            </p:cNvSpPr>
            <p:nvPr/>
          </p:nvSpPr>
          <p:spPr bwMode="auto">
            <a:xfrm>
              <a:off x="4343401" y="2589213"/>
              <a:ext cx="127000" cy="244475"/>
            </a:xfrm>
            <a:custGeom>
              <a:avLst/>
              <a:gdLst/>
              <a:ahLst/>
              <a:cxnLst>
                <a:cxn ang="0">
                  <a:pos x="1" y="3"/>
                </a:cxn>
                <a:cxn ang="0">
                  <a:pos x="15" y="24"/>
                </a:cxn>
                <a:cxn ang="0">
                  <a:pos x="24" y="72"/>
                </a:cxn>
                <a:cxn ang="0">
                  <a:pos x="33" y="52"/>
                </a:cxn>
                <a:cxn ang="0">
                  <a:pos x="37" y="28"/>
                </a:cxn>
                <a:cxn ang="0">
                  <a:pos x="52" y="0"/>
                </a:cxn>
                <a:cxn ang="0">
                  <a:pos x="53" y="19"/>
                </a:cxn>
                <a:cxn ang="0">
                  <a:pos x="38" y="65"/>
                </a:cxn>
                <a:cxn ang="0">
                  <a:pos x="25" y="97"/>
                </a:cxn>
                <a:cxn ang="0">
                  <a:pos x="13" y="67"/>
                </a:cxn>
                <a:cxn ang="0">
                  <a:pos x="1" y="3"/>
                </a:cxn>
              </a:cxnLst>
              <a:rect l="0" t="0" r="r" b="b"/>
              <a:pathLst>
                <a:path w="53" h="103">
                  <a:moveTo>
                    <a:pt x="1" y="3"/>
                  </a:moveTo>
                  <a:cubicBezTo>
                    <a:pt x="1" y="3"/>
                    <a:pt x="15" y="15"/>
                    <a:pt x="15" y="24"/>
                  </a:cubicBezTo>
                  <a:cubicBezTo>
                    <a:pt x="15" y="33"/>
                    <a:pt x="21" y="63"/>
                    <a:pt x="24" y="72"/>
                  </a:cubicBezTo>
                  <a:cubicBezTo>
                    <a:pt x="27" y="82"/>
                    <a:pt x="28" y="61"/>
                    <a:pt x="33" y="52"/>
                  </a:cubicBezTo>
                  <a:cubicBezTo>
                    <a:pt x="38" y="43"/>
                    <a:pt x="40" y="35"/>
                    <a:pt x="37" y="28"/>
                  </a:cubicBezTo>
                  <a:cubicBezTo>
                    <a:pt x="35" y="21"/>
                    <a:pt x="45" y="18"/>
                    <a:pt x="52" y="0"/>
                  </a:cubicBezTo>
                  <a:cubicBezTo>
                    <a:pt x="53" y="7"/>
                    <a:pt x="53" y="12"/>
                    <a:pt x="53" y="19"/>
                  </a:cubicBezTo>
                  <a:cubicBezTo>
                    <a:pt x="52" y="26"/>
                    <a:pt x="41" y="58"/>
                    <a:pt x="38" y="65"/>
                  </a:cubicBezTo>
                  <a:cubicBezTo>
                    <a:pt x="35" y="71"/>
                    <a:pt x="26" y="91"/>
                    <a:pt x="25" y="97"/>
                  </a:cubicBezTo>
                  <a:cubicBezTo>
                    <a:pt x="25" y="103"/>
                    <a:pt x="17" y="86"/>
                    <a:pt x="13" y="67"/>
                  </a:cubicBezTo>
                  <a:cubicBezTo>
                    <a:pt x="8" y="48"/>
                    <a:pt x="0" y="21"/>
                    <a:pt x="1" y="3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2059" name="Freeform 11"/>
            <p:cNvSpPr>
              <a:spLocks/>
            </p:cNvSpPr>
            <p:nvPr/>
          </p:nvSpPr>
          <p:spPr bwMode="auto">
            <a:xfrm>
              <a:off x="4279901" y="2927350"/>
              <a:ext cx="23813" cy="52387"/>
            </a:xfrm>
            <a:custGeom>
              <a:avLst/>
              <a:gdLst/>
              <a:ahLst/>
              <a:cxnLst>
                <a:cxn ang="0">
                  <a:pos x="7" y="22"/>
                </a:cxn>
                <a:cxn ang="0">
                  <a:pos x="9" y="9"/>
                </a:cxn>
                <a:cxn ang="0">
                  <a:pos x="9" y="0"/>
                </a:cxn>
                <a:cxn ang="0">
                  <a:pos x="2" y="1"/>
                </a:cxn>
                <a:cxn ang="0">
                  <a:pos x="0" y="19"/>
                </a:cxn>
                <a:cxn ang="0">
                  <a:pos x="7" y="22"/>
                </a:cxn>
              </a:cxnLst>
              <a:rect l="0" t="0" r="r" b="b"/>
              <a:pathLst>
                <a:path w="10" h="22">
                  <a:moveTo>
                    <a:pt x="7" y="22"/>
                  </a:moveTo>
                  <a:cubicBezTo>
                    <a:pt x="7" y="22"/>
                    <a:pt x="9" y="16"/>
                    <a:pt x="9" y="9"/>
                  </a:cubicBezTo>
                  <a:cubicBezTo>
                    <a:pt x="10" y="2"/>
                    <a:pt x="9" y="0"/>
                    <a:pt x="9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5"/>
                    <a:pt x="0" y="19"/>
                  </a:cubicBezTo>
                  <a:cubicBezTo>
                    <a:pt x="3" y="22"/>
                    <a:pt x="7" y="22"/>
                    <a:pt x="7" y="22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2060" name="Freeform 12"/>
            <p:cNvSpPr>
              <a:spLocks/>
            </p:cNvSpPr>
            <p:nvPr/>
          </p:nvSpPr>
          <p:spPr bwMode="auto">
            <a:xfrm>
              <a:off x="4456113" y="3035300"/>
              <a:ext cx="26988" cy="53975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1" y="18"/>
                </a:cxn>
                <a:cxn ang="0">
                  <a:pos x="11" y="18"/>
                </a:cxn>
                <a:cxn ang="0">
                  <a:pos x="11" y="0"/>
                </a:cxn>
                <a:cxn ang="0">
                  <a:pos x="3" y="0"/>
                </a:cxn>
              </a:cxnLst>
              <a:rect l="0" t="0" r="r" b="b"/>
              <a:pathLst>
                <a:path w="11" h="23">
                  <a:moveTo>
                    <a:pt x="3" y="0"/>
                  </a:moveTo>
                  <a:cubicBezTo>
                    <a:pt x="3" y="0"/>
                    <a:pt x="1" y="14"/>
                    <a:pt x="1" y="18"/>
                  </a:cubicBezTo>
                  <a:cubicBezTo>
                    <a:pt x="0" y="23"/>
                    <a:pt x="11" y="18"/>
                    <a:pt x="11" y="18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968753" y="1445460"/>
            <a:ext cx="1360632" cy="4671867"/>
            <a:chOff x="4948238" y="2751138"/>
            <a:chExt cx="585788" cy="2011362"/>
          </a:xfrm>
        </p:grpSpPr>
        <p:sp>
          <p:nvSpPr>
            <p:cNvPr id="2061" name="Freeform 13"/>
            <p:cNvSpPr>
              <a:spLocks/>
            </p:cNvSpPr>
            <p:nvPr/>
          </p:nvSpPr>
          <p:spPr bwMode="auto">
            <a:xfrm>
              <a:off x="4948238" y="2751138"/>
              <a:ext cx="585788" cy="2011362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144" y="41"/>
                </a:cxn>
                <a:cxn ang="0">
                  <a:pos x="140" y="85"/>
                </a:cxn>
                <a:cxn ang="0">
                  <a:pos x="136" y="92"/>
                </a:cxn>
                <a:cxn ang="0">
                  <a:pos x="131" y="113"/>
                </a:cxn>
                <a:cxn ang="0">
                  <a:pos x="124" y="124"/>
                </a:cxn>
                <a:cxn ang="0">
                  <a:pos x="132" y="139"/>
                </a:cxn>
                <a:cxn ang="0">
                  <a:pos x="168" y="154"/>
                </a:cxn>
                <a:cxn ang="0">
                  <a:pos x="194" y="179"/>
                </a:cxn>
                <a:cxn ang="0">
                  <a:pos x="220" y="221"/>
                </a:cxn>
                <a:cxn ang="0">
                  <a:pos x="242" y="268"/>
                </a:cxn>
                <a:cxn ang="0">
                  <a:pos x="200" y="292"/>
                </a:cxn>
                <a:cxn ang="0">
                  <a:pos x="181" y="284"/>
                </a:cxn>
                <a:cxn ang="0">
                  <a:pos x="194" y="361"/>
                </a:cxn>
                <a:cxn ang="0">
                  <a:pos x="203" y="440"/>
                </a:cxn>
                <a:cxn ang="0">
                  <a:pos x="188" y="448"/>
                </a:cxn>
                <a:cxn ang="0">
                  <a:pos x="176" y="549"/>
                </a:cxn>
                <a:cxn ang="0">
                  <a:pos x="162" y="646"/>
                </a:cxn>
                <a:cxn ang="0">
                  <a:pos x="160" y="707"/>
                </a:cxn>
                <a:cxn ang="0">
                  <a:pos x="188" y="746"/>
                </a:cxn>
                <a:cxn ang="0">
                  <a:pos x="221" y="753"/>
                </a:cxn>
                <a:cxn ang="0">
                  <a:pos x="217" y="768"/>
                </a:cxn>
                <a:cxn ang="0">
                  <a:pos x="165" y="763"/>
                </a:cxn>
                <a:cxn ang="0">
                  <a:pos x="146" y="755"/>
                </a:cxn>
                <a:cxn ang="0">
                  <a:pos x="132" y="765"/>
                </a:cxn>
                <a:cxn ang="0">
                  <a:pos x="112" y="753"/>
                </a:cxn>
                <a:cxn ang="0">
                  <a:pos x="109" y="720"/>
                </a:cxn>
                <a:cxn ang="0">
                  <a:pos x="113" y="683"/>
                </a:cxn>
                <a:cxn ang="0">
                  <a:pos x="106" y="629"/>
                </a:cxn>
                <a:cxn ang="0">
                  <a:pos x="106" y="585"/>
                </a:cxn>
                <a:cxn ang="0">
                  <a:pos x="111" y="544"/>
                </a:cxn>
                <a:cxn ang="0">
                  <a:pos x="110" y="516"/>
                </a:cxn>
                <a:cxn ang="0">
                  <a:pos x="95" y="594"/>
                </a:cxn>
                <a:cxn ang="0">
                  <a:pos x="87" y="685"/>
                </a:cxn>
                <a:cxn ang="0">
                  <a:pos x="73" y="742"/>
                </a:cxn>
                <a:cxn ang="0">
                  <a:pos x="68" y="767"/>
                </a:cxn>
                <a:cxn ang="0">
                  <a:pos x="75" y="798"/>
                </a:cxn>
                <a:cxn ang="0">
                  <a:pos x="69" y="843"/>
                </a:cxn>
                <a:cxn ang="0">
                  <a:pos x="30" y="816"/>
                </a:cxn>
                <a:cxn ang="0">
                  <a:pos x="27" y="772"/>
                </a:cxn>
                <a:cxn ang="0">
                  <a:pos x="22" y="738"/>
                </a:cxn>
                <a:cxn ang="0">
                  <a:pos x="22" y="690"/>
                </a:cxn>
                <a:cxn ang="0">
                  <a:pos x="29" y="607"/>
                </a:cxn>
                <a:cxn ang="0">
                  <a:pos x="38" y="506"/>
                </a:cxn>
                <a:cxn ang="0">
                  <a:pos x="39" y="453"/>
                </a:cxn>
                <a:cxn ang="0">
                  <a:pos x="13" y="442"/>
                </a:cxn>
                <a:cxn ang="0">
                  <a:pos x="23" y="379"/>
                </a:cxn>
                <a:cxn ang="0">
                  <a:pos x="37" y="314"/>
                </a:cxn>
                <a:cxn ang="0">
                  <a:pos x="33" y="270"/>
                </a:cxn>
                <a:cxn ang="0">
                  <a:pos x="10" y="214"/>
                </a:cxn>
                <a:cxn ang="0">
                  <a:pos x="9" y="152"/>
                </a:cxn>
                <a:cxn ang="0">
                  <a:pos x="47" y="139"/>
                </a:cxn>
                <a:cxn ang="0">
                  <a:pos x="67" y="116"/>
                </a:cxn>
                <a:cxn ang="0">
                  <a:pos x="74" y="107"/>
                </a:cxn>
                <a:cxn ang="0">
                  <a:pos x="72" y="93"/>
                </a:cxn>
                <a:cxn ang="0">
                  <a:pos x="61" y="79"/>
                </a:cxn>
                <a:cxn ang="0">
                  <a:pos x="60" y="33"/>
                </a:cxn>
                <a:cxn ang="0">
                  <a:pos x="102" y="0"/>
                </a:cxn>
              </a:cxnLst>
              <a:rect l="0" t="0" r="r" b="b"/>
              <a:pathLst>
                <a:path w="246" h="843">
                  <a:moveTo>
                    <a:pt x="102" y="0"/>
                  </a:moveTo>
                  <a:cubicBezTo>
                    <a:pt x="118" y="0"/>
                    <a:pt x="144" y="16"/>
                    <a:pt x="144" y="41"/>
                  </a:cubicBezTo>
                  <a:cubicBezTo>
                    <a:pt x="144" y="66"/>
                    <a:pt x="142" y="77"/>
                    <a:pt x="140" y="85"/>
                  </a:cubicBezTo>
                  <a:cubicBezTo>
                    <a:pt x="138" y="93"/>
                    <a:pt x="136" y="92"/>
                    <a:pt x="136" y="92"/>
                  </a:cubicBezTo>
                  <a:cubicBezTo>
                    <a:pt x="136" y="92"/>
                    <a:pt x="136" y="109"/>
                    <a:pt x="131" y="113"/>
                  </a:cubicBezTo>
                  <a:cubicBezTo>
                    <a:pt x="125" y="117"/>
                    <a:pt x="124" y="119"/>
                    <a:pt x="124" y="124"/>
                  </a:cubicBezTo>
                  <a:cubicBezTo>
                    <a:pt x="124" y="129"/>
                    <a:pt x="127" y="133"/>
                    <a:pt x="132" y="139"/>
                  </a:cubicBezTo>
                  <a:cubicBezTo>
                    <a:pt x="137" y="144"/>
                    <a:pt x="157" y="150"/>
                    <a:pt x="168" y="154"/>
                  </a:cubicBezTo>
                  <a:cubicBezTo>
                    <a:pt x="179" y="158"/>
                    <a:pt x="188" y="165"/>
                    <a:pt x="194" y="179"/>
                  </a:cubicBezTo>
                  <a:cubicBezTo>
                    <a:pt x="200" y="192"/>
                    <a:pt x="209" y="209"/>
                    <a:pt x="220" y="221"/>
                  </a:cubicBezTo>
                  <a:cubicBezTo>
                    <a:pt x="232" y="232"/>
                    <a:pt x="246" y="251"/>
                    <a:pt x="242" y="268"/>
                  </a:cubicBezTo>
                  <a:cubicBezTo>
                    <a:pt x="238" y="286"/>
                    <a:pt x="213" y="299"/>
                    <a:pt x="200" y="292"/>
                  </a:cubicBezTo>
                  <a:cubicBezTo>
                    <a:pt x="186" y="284"/>
                    <a:pt x="181" y="284"/>
                    <a:pt x="181" y="284"/>
                  </a:cubicBezTo>
                  <a:cubicBezTo>
                    <a:pt x="181" y="284"/>
                    <a:pt x="190" y="322"/>
                    <a:pt x="194" y="361"/>
                  </a:cubicBezTo>
                  <a:cubicBezTo>
                    <a:pt x="198" y="400"/>
                    <a:pt x="209" y="437"/>
                    <a:pt x="203" y="440"/>
                  </a:cubicBezTo>
                  <a:cubicBezTo>
                    <a:pt x="197" y="444"/>
                    <a:pt x="188" y="448"/>
                    <a:pt x="188" y="448"/>
                  </a:cubicBezTo>
                  <a:cubicBezTo>
                    <a:pt x="188" y="448"/>
                    <a:pt x="186" y="502"/>
                    <a:pt x="176" y="549"/>
                  </a:cubicBezTo>
                  <a:cubicBezTo>
                    <a:pt x="167" y="597"/>
                    <a:pt x="163" y="618"/>
                    <a:pt x="162" y="646"/>
                  </a:cubicBezTo>
                  <a:cubicBezTo>
                    <a:pt x="160" y="674"/>
                    <a:pt x="157" y="695"/>
                    <a:pt x="160" y="707"/>
                  </a:cubicBezTo>
                  <a:cubicBezTo>
                    <a:pt x="162" y="718"/>
                    <a:pt x="179" y="742"/>
                    <a:pt x="188" y="746"/>
                  </a:cubicBezTo>
                  <a:cubicBezTo>
                    <a:pt x="197" y="750"/>
                    <a:pt x="214" y="750"/>
                    <a:pt x="221" y="753"/>
                  </a:cubicBezTo>
                  <a:cubicBezTo>
                    <a:pt x="228" y="756"/>
                    <a:pt x="233" y="765"/>
                    <a:pt x="217" y="768"/>
                  </a:cubicBezTo>
                  <a:cubicBezTo>
                    <a:pt x="202" y="770"/>
                    <a:pt x="172" y="766"/>
                    <a:pt x="165" y="763"/>
                  </a:cubicBezTo>
                  <a:cubicBezTo>
                    <a:pt x="157" y="761"/>
                    <a:pt x="146" y="755"/>
                    <a:pt x="146" y="755"/>
                  </a:cubicBezTo>
                  <a:cubicBezTo>
                    <a:pt x="146" y="755"/>
                    <a:pt x="149" y="765"/>
                    <a:pt x="132" y="765"/>
                  </a:cubicBezTo>
                  <a:cubicBezTo>
                    <a:pt x="116" y="765"/>
                    <a:pt x="112" y="763"/>
                    <a:pt x="112" y="753"/>
                  </a:cubicBezTo>
                  <a:cubicBezTo>
                    <a:pt x="111" y="742"/>
                    <a:pt x="112" y="728"/>
                    <a:pt x="109" y="720"/>
                  </a:cubicBezTo>
                  <a:cubicBezTo>
                    <a:pt x="107" y="713"/>
                    <a:pt x="119" y="693"/>
                    <a:pt x="113" y="683"/>
                  </a:cubicBezTo>
                  <a:cubicBezTo>
                    <a:pt x="107" y="672"/>
                    <a:pt x="101" y="645"/>
                    <a:pt x="106" y="629"/>
                  </a:cubicBezTo>
                  <a:cubicBezTo>
                    <a:pt x="112" y="612"/>
                    <a:pt x="104" y="596"/>
                    <a:pt x="106" y="585"/>
                  </a:cubicBezTo>
                  <a:cubicBezTo>
                    <a:pt x="108" y="575"/>
                    <a:pt x="111" y="561"/>
                    <a:pt x="111" y="544"/>
                  </a:cubicBezTo>
                  <a:cubicBezTo>
                    <a:pt x="111" y="528"/>
                    <a:pt x="110" y="516"/>
                    <a:pt x="110" y="516"/>
                  </a:cubicBezTo>
                  <a:cubicBezTo>
                    <a:pt x="110" y="516"/>
                    <a:pt x="98" y="577"/>
                    <a:pt x="95" y="594"/>
                  </a:cubicBezTo>
                  <a:cubicBezTo>
                    <a:pt x="92" y="610"/>
                    <a:pt x="87" y="668"/>
                    <a:pt x="87" y="685"/>
                  </a:cubicBezTo>
                  <a:cubicBezTo>
                    <a:pt x="87" y="703"/>
                    <a:pt x="74" y="727"/>
                    <a:pt x="73" y="742"/>
                  </a:cubicBezTo>
                  <a:cubicBezTo>
                    <a:pt x="73" y="758"/>
                    <a:pt x="72" y="767"/>
                    <a:pt x="68" y="767"/>
                  </a:cubicBezTo>
                  <a:cubicBezTo>
                    <a:pt x="63" y="767"/>
                    <a:pt x="72" y="785"/>
                    <a:pt x="75" y="798"/>
                  </a:cubicBezTo>
                  <a:cubicBezTo>
                    <a:pt x="78" y="812"/>
                    <a:pt x="87" y="843"/>
                    <a:pt x="69" y="843"/>
                  </a:cubicBezTo>
                  <a:cubicBezTo>
                    <a:pt x="51" y="843"/>
                    <a:pt x="31" y="835"/>
                    <a:pt x="30" y="816"/>
                  </a:cubicBezTo>
                  <a:cubicBezTo>
                    <a:pt x="29" y="796"/>
                    <a:pt x="32" y="780"/>
                    <a:pt x="27" y="772"/>
                  </a:cubicBezTo>
                  <a:cubicBezTo>
                    <a:pt x="22" y="765"/>
                    <a:pt x="21" y="748"/>
                    <a:pt x="22" y="738"/>
                  </a:cubicBezTo>
                  <a:cubicBezTo>
                    <a:pt x="23" y="728"/>
                    <a:pt x="19" y="712"/>
                    <a:pt x="22" y="690"/>
                  </a:cubicBezTo>
                  <a:cubicBezTo>
                    <a:pt x="24" y="669"/>
                    <a:pt x="24" y="634"/>
                    <a:pt x="29" y="607"/>
                  </a:cubicBezTo>
                  <a:cubicBezTo>
                    <a:pt x="34" y="580"/>
                    <a:pt x="36" y="539"/>
                    <a:pt x="38" y="506"/>
                  </a:cubicBezTo>
                  <a:cubicBezTo>
                    <a:pt x="41" y="474"/>
                    <a:pt x="43" y="458"/>
                    <a:pt x="39" y="453"/>
                  </a:cubicBezTo>
                  <a:cubicBezTo>
                    <a:pt x="36" y="448"/>
                    <a:pt x="18" y="443"/>
                    <a:pt x="13" y="442"/>
                  </a:cubicBezTo>
                  <a:cubicBezTo>
                    <a:pt x="8" y="441"/>
                    <a:pt x="19" y="407"/>
                    <a:pt x="23" y="379"/>
                  </a:cubicBezTo>
                  <a:cubicBezTo>
                    <a:pt x="26" y="351"/>
                    <a:pt x="33" y="334"/>
                    <a:pt x="37" y="314"/>
                  </a:cubicBezTo>
                  <a:cubicBezTo>
                    <a:pt x="41" y="294"/>
                    <a:pt x="41" y="285"/>
                    <a:pt x="33" y="270"/>
                  </a:cubicBezTo>
                  <a:cubicBezTo>
                    <a:pt x="24" y="256"/>
                    <a:pt x="14" y="247"/>
                    <a:pt x="10" y="214"/>
                  </a:cubicBezTo>
                  <a:cubicBezTo>
                    <a:pt x="6" y="182"/>
                    <a:pt x="0" y="160"/>
                    <a:pt x="9" y="152"/>
                  </a:cubicBezTo>
                  <a:cubicBezTo>
                    <a:pt x="18" y="144"/>
                    <a:pt x="34" y="149"/>
                    <a:pt x="47" y="139"/>
                  </a:cubicBezTo>
                  <a:cubicBezTo>
                    <a:pt x="59" y="129"/>
                    <a:pt x="61" y="117"/>
                    <a:pt x="67" y="116"/>
                  </a:cubicBezTo>
                  <a:cubicBezTo>
                    <a:pt x="73" y="115"/>
                    <a:pt x="74" y="114"/>
                    <a:pt x="74" y="107"/>
                  </a:cubicBezTo>
                  <a:cubicBezTo>
                    <a:pt x="74" y="100"/>
                    <a:pt x="72" y="93"/>
                    <a:pt x="72" y="93"/>
                  </a:cubicBezTo>
                  <a:cubicBezTo>
                    <a:pt x="72" y="93"/>
                    <a:pt x="63" y="87"/>
                    <a:pt x="61" y="79"/>
                  </a:cubicBezTo>
                  <a:cubicBezTo>
                    <a:pt x="59" y="70"/>
                    <a:pt x="58" y="48"/>
                    <a:pt x="60" y="33"/>
                  </a:cubicBezTo>
                  <a:cubicBezTo>
                    <a:pt x="63" y="18"/>
                    <a:pt x="76" y="0"/>
                    <a:pt x="102" y="0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2062" name="Freeform 14"/>
            <p:cNvSpPr>
              <a:spLocks/>
            </p:cNvSpPr>
            <p:nvPr/>
          </p:nvSpPr>
          <p:spPr bwMode="auto">
            <a:xfrm>
              <a:off x="5111751" y="3011488"/>
              <a:ext cx="146050" cy="111125"/>
            </a:xfrm>
            <a:custGeom>
              <a:avLst/>
              <a:gdLst/>
              <a:ahLst/>
              <a:cxnLst>
                <a:cxn ang="0">
                  <a:pos x="57" y="21"/>
                </a:cxn>
                <a:cxn ang="0">
                  <a:pos x="61" y="27"/>
                </a:cxn>
                <a:cxn ang="0">
                  <a:pos x="58" y="47"/>
                </a:cxn>
                <a:cxn ang="0">
                  <a:pos x="45" y="27"/>
                </a:cxn>
                <a:cxn ang="0">
                  <a:pos x="35" y="35"/>
                </a:cxn>
                <a:cxn ang="0">
                  <a:pos x="33" y="44"/>
                </a:cxn>
                <a:cxn ang="0">
                  <a:pos x="0" y="7"/>
                </a:cxn>
                <a:cxn ang="0">
                  <a:pos x="5" y="0"/>
                </a:cxn>
                <a:cxn ang="0">
                  <a:pos x="44" y="26"/>
                </a:cxn>
                <a:cxn ang="0">
                  <a:pos x="57" y="21"/>
                </a:cxn>
              </a:cxnLst>
              <a:rect l="0" t="0" r="r" b="b"/>
              <a:pathLst>
                <a:path w="61" h="47">
                  <a:moveTo>
                    <a:pt x="57" y="21"/>
                  </a:moveTo>
                  <a:cubicBezTo>
                    <a:pt x="58" y="23"/>
                    <a:pt x="59" y="25"/>
                    <a:pt x="61" y="27"/>
                  </a:cubicBezTo>
                  <a:cubicBezTo>
                    <a:pt x="59" y="34"/>
                    <a:pt x="58" y="41"/>
                    <a:pt x="58" y="47"/>
                  </a:cubicBezTo>
                  <a:cubicBezTo>
                    <a:pt x="49" y="41"/>
                    <a:pt x="53" y="28"/>
                    <a:pt x="45" y="27"/>
                  </a:cubicBezTo>
                  <a:cubicBezTo>
                    <a:pt x="37" y="26"/>
                    <a:pt x="36" y="30"/>
                    <a:pt x="35" y="35"/>
                  </a:cubicBezTo>
                  <a:cubicBezTo>
                    <a:pt x="34" y="40"/>
                    <a:pt x="33" y="44"/>
                    <a:pt x="33" y="44"/>
                  </a:cubicBezTo>
                  <a:cubicBezTo>
                    <a:pt x="33" y="44"/>
                    <a:pt x="7" y="17"/>
                    <a:pt x="0" y="7"/>
                  </a:cubicBezTo>
                  <a:cubicBezTo>
                    <a:pt x="3" y="6"/>
                    <a:pt x="4" y="4"/>
                    <a:pt x="5" y="0"/>
                  </a:cubicBezTo>
                  <a:cubicBezTo>
                    <a:pt x="13" y="9"/>
                    <a:pt x="34" y="26"/>
                    <a:pt x="44" y="26"/>
                  </a:cubicBezTo>
                  <a:cubicBezTo>
                    <a:pt x="49" y="26"/>
                    <a:pt x="53" y="24"/>
                    <a:pt x="57" y="21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2063" name="Freeform 15"/>
            <p:cNvSpPr>
              <a:spLocks/>
            </p:cNvSpPr>
            <p:nvPr/>
          </p:nvSpPr>
          <p:spPr bwMode="auto">
            <a:xfrm>
              <a:off x="5262563" y="3311525"/>
              <a:ext cx="66675" cy="84137"/>
            </a:xfrm>
            <a:custGeom>
              <a:avLst/>
              <a:gdLst/>
              <a:ahLst/>
              <a:cxnLst>
                <a:cxn ang="0">
                  <a:pos x="15" y="1"/>
                </a:cxn>
                <a:cxn ang="0">
                  <a:pos x="0" y="0"/>
                </a:cxn>
                <a:cxn ang="0">
                  <a:pos x="13" y="19"/>
                </a:cxn>
                <a:cxn ang="0">
                  <a:pos x="13" y="33"/>
                </a:cxn>
                <a:cxn ang="0">
                  <a:pos x="24" y="35"/>
                </a:cxn>
                <a:cxn ang="0">
                  <a:pos x="25" y="16"/>
                </a:cxn>
                <a:cxn ang="0">
                  <a:pos x="15" y="1"/>
                </a:cxn>
              </a:cxnLst>
              <a:rect l="0" t="0" r="r" b="b"/>
              <a:pathLst>
                <a:path w="28" h="35">
                  <a:moveTo>
                    <a:pt x="15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3" y="9"/>
                    <a:pt x="13" y="19"/>
                  </a:cubicBezTo>
                  <a:cubicBezTo>
                    <a:pt x="13" y="28"/>
                    <a:pt x="13" y="33"/>
                    <a:pt x="13" y="33"/>
                  </a:cubicBezTo>
                  <a:cubicBezTo>
                    <a:pt x="24" y="35"/>
                    <a:pt x="24" y="35"/>
                    <a:pt x="24" y="35"/>
                  </a:cubicBezTo>
                  <a:cubicBezTo>
                    <a:pt x="24" y="35"/>
                    <a:pt x="28" y="26"/>
                    <a:pt x="25" y="16"/>
                  </a:cubicBezTo>
                  <a:cubicBezTo>
                    <a:pt x="21" y="7"/>
                    <a:pt x="18" y="4"/>
                    <a:pt x="15" y="1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2064" name="Freeform 16"/>
            <p:cNvSpPr>
              <a:spLocks/>
            </p:cNvSpPr>
            <p:nvPr/>
          </p:nvSpPr>
          <p:spPr bwMode="auto">
            <a:xfrm>
              <a:off x="5300663" y="3514725"/>
              <a:ext cx="25400" cy="73025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23"/>
                </a:cxn>
                <a:cxn ang="0">
                  <a:pos x="0" y="31"/>
                </a:cxn>
                <a:cxn ang="0">
                  <a:pos x="11" y="29"/>
                </a:cxn>
                <a:cxn ang="0">
                  <a:pos x="3" y="0"/>
                </a:cxn>
              </a:cxnLst>
              <a:rect l="0" t="0" r="r" b="b"/>
              <a:pathLst>
                <a:path w="11" h="31">
                  <a:moveTo>
                    <a:pt x="3" y="0"/>
                  </a:moveTo>
                  <a:cubicBezTo>
                    <a:pt x="3" y="0"/>
                    <a:pt x="1" y="18"/>
                    <a:pt x="0" y="23"/>
                  </a:cubicBezTo>
                  <a:cubicBezTo>
                    <a:pt x="0" y="29"/>
                    <a:pt x="0" y="31"/>
                    <a:pt x="0" y="31"/>
                  </a:cubicBezTo>
                  <a:cubicBezTo>
                    <a:pt x="11" y="29"/>
                    <a:pt x="11" y="29"/>
                    <a:pt x="11" y="29"/>
                  </a:cubicBezTo>
                  <a:cubicBezTo>
                    <a:pt x="11" y="29"/>
                    <a:pt x="8" y="15"/>
                    <a:pt x="3" y="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6057898" y="1382522"/>
            <a:ext cx="4856713" cy="925778"/>
            <a:chOff x="4597686" y="3155872"/>
            <a:chExt cx="1583966" cy="962267"/>
          </a:xfrm>
        </p:grpSpPr>
        <p:sp>
          <p:nvSpPr>
            <p:cNvPr id="64" name="TextBox 63"/>
            <p:cNvSpPr txBox="1"/>
            <p:nvPr/>
          </p:nvSpPr>
          <p:spPr>
            <a:xfrm>
              <a:off x="4597686" y="3155872"/>
              <a:ext cx="1542506" cy="184666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r>
                <a:rPr lang="ru-RU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Участники</a:t>
              </a:r>
              <a:endPara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4597686" y="3348938"/>
              <a:ext cx="1583966" cy="769201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defTabSz="1219170">
                <a:spcBef>
                  <a:spcPct val="20000"/>
                </a:spcBef>
                <a:defRPr/>
              </a:pPr>
              <a:r>
                <a:rPr lang="ru-RU" sz="1333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это экзаменуемые, получившие допуск для прохождения процедуры демонстрационного экзамена</a:t>
              </a:r>
              <a:endParaRPr lang="en-US" sz="1333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6011295" y="4309001"/>
            <a:ext cx="5498141" cy="2221964"/>
            <a:chOff x="6978977" y="3155872"/>
            <a:chExt cx="1546143" cy="1646102"/>
          </a:xfrm>
        </p:grpSpPr>
        <p:sp>
          <p:nvSpPr>
            <p:cNvPr id="67" name="TextBox 66"/>
            <p:cNvSpPr txBox="1"/>
            <p:nvPr/>
          </p:nvSpPr>
          <p:spPr>
            <a:xfrm>
              <a:off x="6978977" y="3155872"/>
              <a:ext cx="1542506" cy="184666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r>
                <a:rPr lang="ru-RU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Экспертная группа</a:t>
              </a:r>
              <a:endPara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6982613" y="3363878"/>
              <a:ext cx="1542507" cy="1438096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defTabSz="1219170">
                <a:spcBef>
                  <a:spcPct val="20000"/>
                </a:spcBef>
                <a:defRPr/>
              </a:pPr>
              <a:r>
                <a:rPr lang="ru-RU" sz="1333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группа </a:t>
              </a:r>
              <a:r>
                <a:rPr lang="ru-RU" sz="1333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экзаменаторов, назначенная приказом организации проводящей демонстрационный экзамен, состоящая из, не менее 3-х, работников предприятий, включая председателя экзаменационной комиссии и созданная для оценки выполнения заданий демонстрационного экзамена по определенной компетенции</a:t>
              </a:r>
              <a:endParaRPr lang="en-US" sz="1333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6057898" y="2244043"/>
            <a:ext cx="5438604" cy="1077902"/>
            <a:chOff x="4597685" y="3914331"/>
            <a:chExt cx="1542507" cy="808426"/>
          </a:xfrm>
        </p:grpSpPr>
        <p:sp>
          <p:nvSpPr>
            <p:cNvPr id="70" name="TextBox 69"/>
            <p:cNvSpPr txBox="1"/>
            <p:nvPr/>
          </p:nvSpPr>
          <p:spPr>
            <a:xfrm>
              <a:off x="4597686" y="3914331"/>
              <a:ext cx="1542506" cy="369332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r>
                <a:rPr lang="ru-RU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Эксперт-организатор</a:t>
              </a:r>
              <a:endParaRPr lang="en-US" sz="1867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597685" y="4107397"/>
              <a:ext cx="1542507" cy="615360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defTabSz="1219170">
                <a:spcBef>
                  <a:spcPct val="20000"/>
                </a:spcBef>
                <a:defRPr/>
              </a:pPr>
              <a:r>
                <a:rPr lang="ru-RU" sz="1333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лицо, ответственное за разработку КОД и проведение демонстрационного экзамена по соответствующей квалификации, назначенное приказом организации и </a:t>
              </a:r>
              <a:r>
                <a:rPr lang="ru-RU" sz="1333" dirty="0" err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Supervisor</a:t>
              </a:r>
              <a:r>
                <a:rPr lang="ru-RU" sz="1333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в системе CIS</a:t>
              </a:r>
              <a:endParaRPr lang="en-US" sz="1333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6024224" y="3242300"/>
            <a:ext cx="5678858" cy="1066702"/>
            <a:chOff x="4597685" y="3922731"/>
            <a:chExt cx="1542507" cy="800026"/>
          </a:xfrm>
        </p:grpSpPr>
        <p:sp>
          <p:nvSpPr>
            <p:cNvPr id="77" name="TextBox 76"/>
            <p:cNvSpPr txBox="1"/>
            <p:nvPr/>
          </p:nvSpPr>
          <p:spPr>
            <a:xfrm>
              <a:off x="4597686" y="3922731"/>
              <a:ext cx="1542506" cy="369332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r>
                <a:rPr lang="ru-RU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Технический эксперт </a:t>
              </a:r>
              <a:endParaRPr lang="en-US" sz="1867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4597685" y="4107397"/>
              <a:ext cx="1542507" cy="615360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defTabSz="1219170">
                <a:spcBef>
                  <a:spcPct val="20000"/>
                </a:spcBef>
                <a:defRPr/>
              </a:pPr>
              <a:r>
                <a:rPr lang="ru-RU" sz="1333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эксперт, отвечающий за техническое состояние оборудования и соблюдение всеми присутствующими на площадке лицами правил и норм охраны труда и техники безопасности (далее - ОТ и ТБ)</a:t>
              </a:r>
              <a:endParaRPr lang="en-US" sz="1333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89" name="Oval 88"/>
          <p:cNvSpPr>
            <a:spLocks noChangeAspect="1"/>
          </p:cNvSpPr>
          <p:nvPr/>
        </p:nvSpPr>
        <p:spPr>
          <a:xfrm>
            <a:off x="5231403" y="3273516"/>
            <a:ext cx="625361" cy="60745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92" name="Oval 91"/>
          <p:cNvSpPr>
            <a:spLocks noChangeAspect="1"/>
          </p:cNvSpPr>
          <p:nvPr/>
        </p:nvSpPr>
        <p:spPr>
          <a:xfrm>
            <a:off x="5232455" y="2331214"/>
            <a:ext cx="625361" cy="6074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grpSp>
        <p:nvGrpSpPr>
          <p:cNvPr id="97" name="Group 96"/>
          <p:cNvGrpSpPr/>
          <p:nvPr/>
        </p:nvGrpSpPr>
        <p:grpSpPr>
          <a:xfrm>
            <a:off x="5228765" y="4287665"/>
            <a:ext cx="625361" cy="607457"/>
            <a:chOff x="3425803" y="3384456"/>
            <a:chExt cx="469021" cy="455593"/>
          </a:xfrm>
        </p:grpSpPr>
        <p:sp>
          <p:nvSpPr>
            <p:cNvPr id="98" name="Oval 97"/>
            <p:cNvSpPr>
              <a:spLocks noChangeAspect="1"/>
            </p:cNvSpPr>
            <p:nvPr/>
          </p:nvSpPr>
          <p:spPr>
            <a:xfrm>
              <a:off x="3425803" y="3384456"/>
              <a:ext cx="469021" cy="45559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99" name="Freeform 5"/>
            <p:cNvSpPr>
              <a:spLocks noEditPoints="1"/>
            </p:cNvSpPr>
            <p:nvPr/>
          </p:nvSpPr>
          <p:spPr bwMode="auto">
            <a:xfrm>
              <a:off x="3520613" y="3471340"/>
              <a:ext cx="279400" cy="279400"/>
            </a:xfrm>
            <a:custGeom>
              <a:avLst/>
              <a:gdLst/>
              <a:ahLst/>
              <a:cxnLst>
                <a:cxn ang="0">
                  <a:pos x="0" y="192"/>
                </a:cxn>
                <a:cxn ang="0">
                  <a:pos x="255" y="135"/>
                </a:cxn>
                <a:cxn ang="0">
                  <a:pos x="277" y="122"/>
                </a:cxn>
                <a:cxn ang="0">
                  <a:pos x="303" y="116"/>
                </a:cxn>
                <a:cxn ang="0">
                  <a:pos x="296" y="105"/>
                </a:cxn>
                <a:cxn ang="0">
                  <a:pos x="278" y="89"/>
                </a:cxn>
                <a:cxn ang="0">
                  <a:pos x="265" y="90"/>
                </a:cxn>
                <a:cxn ang="0">
                  <a:pos x="256" y="82"/>
                </a:cxn>
                <a:cxn ang="0">
                  <a:pos x="231" y="73"/>
                </a:cxn>
                <a:cxn ang="0">
                  <a:pos x="234" y="98"/>
                </a:cxn>
                <a:cxn ang="0">
                  <a:pos x="224" y="118"/>
                </a:cxn>
                <a:cxn ang="0">
                  <a:pos x="205" y="103"/>
                </a:cxn>
                <a:cxn ang="0">
                  <a:pos x="175" y="89"/>
                </a:cxn>
                <a:cxn ang="0">
                  <a:pos x="183" y="68"/>
                </a:cxn>
                <a:cxn ang="0">
                  <a:pos x="212" y="58"/>
                </a:cxn>
                <a:cxn ang="0">
                  <a:pos x="207" y="47"/>
                </a:cxn>
                <a:cxn ang="0">
                  <a:pos x="188" y="50"/>
                </a:cxn>
                <a:cxn ang="0">
                  <a:pos x="168" y="37"/>
                </a:cxn>
                <a:cxn ang="0">
                  <a:pos x="171" y="52"/>
                </a:cxn>
                <a:cxn ang="0">
                  <a:pos x="157" y="52"/>
                </a:cxn>
                <a:cxn ang="0">
                  <a:pos x="141" y="40"/>
                </a:cxn>
                <a:cxn ang="0">
                  <a:pos x="126" y="47"/>
                </a:cxn>
                <a:cxn ang="0">
                  <a:pos x="143" y="51"/>
                </a:cxn>
                <a:cxn ang="0">
                  <a:pos x="131" y="58"/>
                </a:cxn>
                <a:cxn ang="0">
                  <a:pos x="56" y="107"/>
                </a:cxn>
                <a:cxn ang="0">
                  <a:pos x="65" y="118"/>
                </a:cxn>
                <a:cxn ang="0">
                  <a:pos x="79" y="135"/>
                </a:cxn>
                <a:cxn ang="0">
                  <a:pos x="74" y="158"/>
                </a:cxn>
                <a:cxn ang="0">
                  <a:pos x="88" y="185"/>
                </a:cxn>
                <a:cxn ang="0">
                  <a:pos x="108" y="214"/>
                </a:cxn>
                <a:cxn ang="0">
                  <a:pos x="118" y="227"/>
                </a:cxn>
                <a:cxn ang="0">
                  <a:pos x="105" y="197"/>
                </a:cxn>
                <a:cxn ang="0">
                  <a:pos x="125" y="225"/>
                </a:cxn>
                <a:cxn ang="0">
                  <a:pos x="150" y="255"/>
                </a:cxn>
                <a:cxn ang="0">
                  <a:pos x="184" y="269"/>
                </a:cxn>
                <a:cxn ang="0">
                  <a:pos x="213" y="290"/>
                </a:cxn>
                <a:cxn ang="0">
                  <a:pos x="224" y="288"/>
                </a:cxn>
                <a:cxn ang="0">
                  <a:pos x="212" y="268"/>
                </a:cxn>
                <a:cxn ang="0">
                  <a:pos x="197" y="262"/>
                </a:cxn>
                <a:cxn ang="0">
                  <a:pos x="194" y="239"/>
                </a:cxn>
                <a:cxn ang="0">
                  <a:pos x="171" y="250"/>
                </a:cxn>
                <a:cxn ang="0">
                  <a:pos x="168" y="210"/>
                </a:cxn>
                <a:cxn ang="0">
                  <a:pos x="184" y="206"/>
                </a:cxn>
                <a:cxn ang="0">
                  <a:pos x="196" y="202"/>
                </a:cxn>
                <a:cxn ang="0">
                  <a:pos x="214" y="211"/>
                </a:cxn>
                <a:cxn ang="0">
                  <a:pos x="221" y="205"/>
                </a:cxn>
                <a:cxn ang="0">
                  <a:pos x="234" y="179"/>
                </a:cxn>
                <a:cxn ang="0">
                  <a:pos x="233" y="171"/>
                </a:cxn>
                <a:cxn ang="0">
                  <a:pos x="252" y="157"/>
                </a:cxn>
                <a:cxn ang="0">
                  <a:pos x="266" y="143"/>
                </a:cxn>
                <a:cxn ang="0">
                  <a:pos x="273" y="131"/>
                </a:cxn>
                <a:cxn ang="0">
                  <a:pos x="255" y="135"/>
                </a:cxn>
                <a:cxn ang="0">
                  <a:pos x="295" y="298"/>
                </a:cxn>
                <a:cxn ang="0">
                  <a:pos x="272" y="288"/>
                </a:cxn>
                <a:cxn ang="0">
                  <a:pos x="251" y="288"/>
                </a:cxn>
                <a:cxn ang="0">
                  <a:pos x="236" y="286"/>
                </a:cxn>
                <a:cxn ang="0">
                  <a:pos x="230" y="307"/>
                </a:cxn>
                <a:cxn ang="0">
                  <a:pos x="223" y="335"/>
                </a:cxn>
                <a:cxn ang="0">
                  <a:pos x="308" y="302"/>
                </a:cxn>
              </a:cxnLst>
              <a:rect l="0" t="0" r="r" b="b"/>
              <a:pathLst>
                <a:path w="384" h="384">
                  <a:moveTo>
                    <a:pt x="384" y="192"/>
                  </a:moveTo>
                  <a:cubicBezTo>
                    <a:pt x="384" y="298"/>
                    <a:pt x="298" y="384"/>
                    <a:pt x="192" y="384"/>
                  </a:cubicBezTo>
                  <a:cubicBezTo>
                    <a:pt x="86" y="384"/>
                    <a:pt x="0" y="298"/>
                    <a:pt x="0" y="192"/>
                  </a:cubicBezTo>
                  <a:cubicBezTo>
                    <a:pt x="0" y="86"/>
                    <a:pt x="86" y="0"/>
                    <a:pt x="192" y="0"/>
                  </a:cubicBezTo>
                  <a:cubicBezTo>
                    <a:pt x="298" y="0"/>
                    <a:pt x="384" y="86"/>
                    <a:pt x="384" y="192"/>
                  </a:cubicBezTo>
                  <a:close/>
                  <a:moveTo>
                    <a:pt x="255" y="135"/>
                  </a:moveTo>
                  <a:cubicBezTo>
                    <a:pt x="256" y="135"/>
                    <a:pt x="257" y="130"/>
                    <a:pt x="258" y="129"/>
                  </a:cubicBezTo>
                  <a:cubicBezTo>
                    <a:pt x="260" y="127"/>
                    <a:pt x="262" y="126"/>
                    <a:pt x="264" y="125"/>
                  </a:cubicBezTo>
                  <a:cubicBezTo>
                    <a:pt x="268" y="124"/>
                    <a:pt x="272" y="123"/>
                    <a:pt x="277" y="122"/>
                  </a:cubicBezTo>
                  <a:cubicBezTo>
                    <a:pt x="281" y="121"/>
                    <a:pt x="286" y="121"/>
                    <a:pt x="289" y="125"/>
                  </a:cubicBezTo>
                  <a:cubicBezTo>
                    <a:pt x="289" y="124"/>
                    <a:pt x="295" y="119"/>
                    <a:pt x="295" y="119"/>
                  </a:cubicBezTo>
                  <a:cubicBezTo>
                    <a:pt x="298" y="118"/>
                    <a:pt x="301" y="118"/>
                    <a:pt x="303" y="116"/>
                  </a:cubicBezTo>
                  <a:cubicBezTo>
                    <a:pt x="303" y="115"/>
                    <a:pt x="303" y="110"/>
                    <a:pt x="303" y="110"/>
                  </a:cubicBezTo>
                  <a:cubicBezTo>
                    <a:pt x="299" y="111"/>
                    <a:pt x="298" y="107"/>
                    <a:pt x="297" y="103"/>
                  </a:cubicBezTo>
                  <a:cubicBezTo>
                    <a:pt x="297" y="104"/>
                    <a:pt x="297" y="104"/>
                    <a:pt x="296" y="105"/>
                  </a:cubicBezTo>
                  <a:cubicBezTo>
                    <a:pt x="296" y="102"/>
                    <a:pt x="291" y="104"/>
                    <a:pt x="290" y="104"/>
                  </a:cubicBezTo>
                  <a:cubicBezTo>
                    <a:pt x="284" y="102"/>
                    <a:pt x="285" y="98"/>
                    <a:pt x="283" y="94"/>
                  </a:cubicBezTo>
                  <a:cubicBezTo>
                    <a:pt x="282" y="92"/>
                    <a:pt x="279" y="91"/>
                    <a:pt x="278" y="89"/>
                  </a:cubicBezTo>
                  <a:cubicBezTo>
                    <a:pt x="277" y="87"/>
                    <a:pt x="277" y="84"/>
                    <a:pt x="274" y="84"/>
                  </a:cubicBezTo>
                  <a:cubicBezTo>
                    <a:pt x="273" y="84"/>
                    <a:pt x="270" y="89"/>
                    <a:pt x="270" y="89"/>
                  </a:cubicBezTo>
                  <a:cubicBezTo>
                    <a:pt x="267" y="88"/>
                    <a:pt x="266" y="89"/>
                    <a:pt x="265" y="90"/>
                  </a:cubicBezTo>
                  <a:cubicBezTo>
                    <a:pt x="263" y="91"/>
                    <a:pt x="262" y="91"/>
                    <a:pt x="260" y="92"/>
                  </a:cubicBezTo>
                  <a:cubicBezTo>
                    <a:pt x="265" y="90"/>
                    <a:pt x="258" y="88"/>
                    <a:pt x="256" y="88"/>
                  </a:cubicBezTo>
                  <a:cubicBezTo>
                    <a:pt x="260" y="87"/>
                    <a:pt x="258" y="83"/>
                    <a:pt x="256" y="82"/>
                  </a:cubicBezTo>
                  <a:cubicBezTo>
                    <a:pt x="256" y="82"/>
                    <a:pt x="257" y="82"/>
                    <a:pt x="257" y="82"/>
                  </a:cubicBezTo>
                  <a:cubicBezTo>
                    <a:pt x="257" y="79"/>
                    <a:pt x="250" y="77"/>
                    <a:pt x="247" y="76"/>
                  </a:cubicBezTo>
                  <a:cubicBezTo>
                    <a:pt x="245" y="74"/>
                    <a:pt x="233" y="72"/>
                    <a:pt x="231" y="73"/>
                  </a:cubicBezTo>
                  <a:cubicBezTo>
                    <a:pt x="228" y="75"/>
                    <a:pt x="231" y="80"/>
                    <a:pt x="231" y="83"/>
                  </a:cubicBezTo>
                  <a:cubicBezTo>
                    <a:pt x="232" y="86"/>
                    <a:pt x="228" y="86"/>
                    <a:pt x="228" y="89"/>
                  </a:cubicBezTo>
                  <a:cubicBezTo>
                    <a:pt x="228" y="93"/>
                    <a:pt x="236" y="92"/>
                    <a:pt x="234" y="98"/>
                  </a:cubicBezTo>
                  <a:cubicBezTo>
                    <a:pt x="233" y="102"/>
                    <a:pt x="228" y="102"/>
                    <a:pt x="226" y="105"/>
                  </a:cubicBezTo>
                  <a:cubicBezTo>
                    <a:pt x="224" y="108"/>
                    <a:pt x="227" y="112"/>
                    <a:pt x="229" y="114"/>
                  </a:cubicBezTo>
                  <a:cubicBezTo>
                    <a:pt x="231" y="115"/>
                    <a:pt x="225" y="118"/>
                    <a:pt x="224" y="118"/>
                  </a:cubicBezTo>
                  <a:cubicBezTo>
                    <a:pt x="220" y="120"/>
                    <a:pt x="217" y="114"/>
                    <a:pt x="216" y="110"/>
                  </a:cubicBezTo>
                  <a:cubicBezTo>
                    <a:pt x="215" y="108"/>
                    <a:pt x="215" y="104"/>
                    <a:pt x="212" y="103"/>
                  </a:cubicBezTo>
                  <a:cubicBezTo>
                    <a:pt x="210" y="102"/>
                    <a:pt x="206" y="102"/>
                    <a:pt x="205" y="103"/>
                  </a:cubicBezTo>
                  <a:cubicBezTo>
                    <a:pt x="203" y="99"/>
                    <a:pt x="198" y="98"/>
                    <a:pt x="194" y="97"/>
                  </a:cubicBezTo>
                  <a:cubicBezTo>
                    <a:pt x="189" y="95"/>
                    <a:pt x="185" y="95"/>
                    <a:pt x="180" y="96"/>
                  </a:cubicBezTo>
                  <a:cubicBezTo>
                    <a:pt x="181" y="95"/>
                    <a:pt x="179" y="88"/>
                    <a:pt x="175" y="89"/>
                  </a:cubicBezTo>
                  <a:cubicBezTo>
                    <a:pt x="176" y="86"/>
                    <a:pt x="176" y="84"/>
                    <a:pt x="176" y="81"/>
                  </a:cubicBezTo>
                  <a:cubicBezTo>
                    <a:pt x="177" y="79"/>
                    <a:pt x="178" y="77"/>
                    <a:pt x="179" y="75"/>
                  </a:cubicBezTo>
                  <a:cubicBezTo>
                    <a:pt x="180" y="74"/>
                    <a:pt x="185" y="69"/>
                    <a:pt x="183" y="68"/>
                  </a:cubicBezTo>
                  <a:cubicBezTo>
                    <a:pt x="188" y="69"/>
                    <a:pt x="193" y="69"/>
                    <a:pt x="196" y="66"/>
                  </a:cubicBezTo>
                  <a:cubicBezTo>
                    <a:pt x="198" y="63"/>
                    <a:pt x="199" y="60"/>
                    <a:pt x="202" y="57"/>
                  </a:cubicBezTo>
                  <a:cubicBezTo>
                    <a:pt x="205" y="53"/>
                    <a:pt x="209" y="58"/>
                    <a:pt x="212" y="58"/>
                  </a:cubicBezTo>
                  <a:cubicBezTo>
                    <a:pt x="217" y="59"/>
                    <a:pt x="217" y="53"/>
                    <a:pt x="214" y="51"/>
                  </a:cubicBezTo>
                  <a:cubicBezTo>
                    <a:pt x="218" y="51"/>
                    <a:pt x="215" y="45"/>
                    <a:pt x="213" y="44"/>
                  </a:cubicBezTo>
                  <a:cubicBezTo>
                    <a:pt x="211" y="43"/>
                    <a:pt x="202" y="46"/>
                    <a:pt x="207" y="47"/>
                  </a:cubicBezTo>
                  <a:cubicBezTo>
                    <a:pt x="206" y="47"/>
                    <a:pt x="200" y="59"/>
                    <a:pt x="196" y="53"/>
                  </a:cubicBezTo>
                  <a:cubicBezTo>
                    <a:pt x="195" y="52"/>
                    <a:pt x="195" y="47"/>
                    <a:pt x="193" y="46"/>
                  </a:cubicBezTo>
                  <a:cubicBezTo>
                    <a:pt x="190" y="46"/>
                    <a:pt x="189" y="49"/>
                    <a:pt x="188" y="50"/>
                  </a:cubicBezTo>
                  <a:cubicBezTo>
                    <a:pt x="190" y="47"/>
                    <a:pt x="181" y="45"/>
                    <a:pt x="180" y="44"/>
                  </a:cubicBezTo>
                  <a:cubicBezTo>
                    <a:pt x="183" y="42"/>
                    <a:pt x="180" y="39"/>
                    <a:pt x="178" y="38"/>
                  </a:cubicBezTo>
                  <a:cubicBezTo>
                    <a:pt x="176" y="36"/>
                    <a:pt x="169" y="35"/>
                    <a:pt x="168" y="37"/>
                  </a:cubicBezTo>
                  <a:cubicBezTo>
                    <a:pt x="163" y="43"/>
                    <a:pt x="173" y="44"/>
                    <a:pt x="175" y="45"/>
                  </a:cubicBezTo>
                  <a:cubicBezTo>
                    <a:pt x="176" y="46"/>
                    <a:pt x="179" y="48"/>
                    <a:pt x="177" y="49"/>
                  </a:cubicBezTo>
                  <a:cubicBezTo>
                    <a:pt x="176" y="50"/>
                    <a:pt x="171" y="51"/>
                    <a:pt x="171" y="52"/>
                  </a:cubicBezTo>
                  <a:cubicBezTo>
                    <a:pt x="169" y="54"/>
                    <a:pt x="172" y="57"/>
                    <a:pt x="170" y="59"/>
                  </a:cubicBezTo>
                  <a:cubicBezTo>
                    <a:pt x="168" y="57"/>
                    <a:pt x="168" y="53"/>
                    <a:pt x="166" y="50"/>
                  </a:cubicBezTo>
                  <a:cubicBezTo>
                    <a:pt x="168" y="53"/>
                    <a:pt x="157" y="52"/>
                    <a:pt x="157" y="52"/>
                  </a:cubicBezTo>
                  <a:cubicBezTo>
                    <a:pt x="154" y="52"/>
                    <a:pt x="148" y="54"/>
                    <a:pt x="145" y="50"/>
                  </a:cubicBezTo>
                  <a:cubicBezTo>
                    <a:pt x="144" y="49"/>
                    <a:pt x="144" y="44"/>
                    <a:pt x="146" y="45"/>
                  </a:cubicBezTo>
                  <a:cubicBezTo>
                    <a:pt x="144" y="43"/>
                    <a:pt x="142" y="41"/>
                    <a:pt x="141" y="40"/>
                  </a:cubicBezTo>
                  <a:cubicBezTo>
                    <a:pt x="132" y="43"/>
                    <a:pt x="125" y="47"/>
                    <a:pt x="117" y="51"/>
                  </a:cubicBezTo>
                  <a:cubicBezTo>
                    <a:pt x="118" y="51"/>
                    <a:pt x="119" y="51"/>
                    <a:pt x="120" y="50"/>
                  </a:cubicBezTo>
                  <a:cubicBezTo>
                    <a:pt x="122" y="50"/>
                    <a:pt x="124" y="48"/>
                    <a:pt x="126" y="47"/>
                  </a:cubicBezTo>
                  <a:cubicBezTo>
                    <a:pt x="128" y="46"/>
                    <a:pt x="134" y="43"/>
                    <a:pt x="136" y="46"/>
                  </a:cubicBezTo>
                  <a:cubicBezTo>
                    <a:pt x="137" y="45"/>
                    <a:pt x="137" y="45"/>
                    <a:pt x="138" y="44"/>
                  </a:cubicBezTo>
                  <a:cubicBezTo>
                    <a:pt x="139" y="46"/>
                    <a:pt x="141" y="48"/>
                    <a:pt x="143" y="51"/>
                  </a:cubicBezTo>
                  <a:cubicBezTo>
                    <a:pt x="141" y="50"/>
                    <a:pt x="137" y="50"/>
                    <a:pt x="135" y="50"/>
                  </a:cubicBezTo>
                  <a:cubicBezTo>
                    <a:pt x="133" y="51"/>
                    <a:pt x="130" y="51"/>
                    <a:pt x="130" y="53"/>
                  </a:cubicBezTo>
                  <a:cubicBezTo>
                    <a:pt x="130" y="55"/>
                    <a:pt x="131" y="57"/>
                    <a:pt x="131" y="58"/>
                  </a:cubicBezTo>
                  <a:cubicBezTo>
                    <a:pt x="128" y="56"/>
                    <a:pt x="125" y="52"/>
                    <a:pt x="121" y="51"/>
                  </a:cubicBezTo>
                  <a:cubicBezTo>
                    <a:pt x="119" y="51"/>
                    <a:pt x="117" y="51"/>
                    <a:pt x="115" y="52"/>
                  </a:cubicBezTo>
                  <a:cubicBezTo>
                    <a:pt x="91" y="65"/>
                    <a:pt x="71" y="84"/>
                    <a:pt x="56" y="107"/>
                  </a:cubicBezTo>
                  <a:cubicBezTo>
                    <a:pt x="57" y="108"/>
                    <a:pt x="58" y="109"/>
                    <a:pt x="59" y="109"/>
                  </a:cubicBezTo>
                  <a:cubicBezTo>
                    <a:pt x="62" y="110"/>
                    <a:pt x="59" y="117"/>
                    <a:pt x="64" y="113"/>
                  </a:cubicBezTo>
                  <a:cubicBezTo>
                    <a:pt x="66" y="115"/>
                    <a:pt x="66" y="116"/>
                    <a:pt x="65" y="118"/>
                  </a:cubicBezTo>
                  <a:cubicBezTo>
                    <a:pt x="65" y="118"/>
                    <a:pt x="75" y="124"/>
                    <a:pt x="76" y="125"/>
                  </a:cubicBezTo>
                  <a:cubicBezTo>
                    <a:pt x="78" y="126"/>
                    <a:pt x="80" y="128"/>
                    <a:pt x="81" y="130"/>
                  </a:cubicBezTo>
                  <a:cubicBezTo>
                    <a:pt x="82" y="132"/>
                    <a:pt x="80" y="134"/>
                    <a:pt x="79" y="135"/>
                  </a:cubicBezTo>
                  <a:cubicBezTo>
                    <a:pt x="78" y="134"/>
                    <a:pt x="75" y="130"/>
                    <a:pt x="74" y="131"/>
                  </a:cubicBezTo>
                  <a:cubicBezTo>
                    <a:pt x="73" y="133"/>
                    <a:pt x="74" y="139"/>
                    <a:pt x="77" y="139"/>
                  </a:cubicBezTo>
                  <a:cubicBezTo>
                    <a:pt x="73" y="139"/>
                    <a:pt x="75" y="155"/>
                    <a:pt x="74" y="158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3" y="161"/>
                    <a:pt x="76" y="173"/>
                    <a:pt x="81" y="172"/>
                  </a:cubicBezTo>
                  <a:cubicBezTo>
                    <a:pt x="78" y="172"/>
                    <a:pt x="87" y="184"/>
                    <a:pt x="88" y="185"/>
                  </a:cubicBezTo>
                  <a:cubicBezTo>
                    <a:pt x="91" y="187"/>
                    <a:pt x="95" y="188"/>
                    <a:pt x="97" y="192"/>
                  </a:cubicBezTo>
                  <a:cubicBezTo>
                    <a:pt x="100" y="195"/>
                    <a:pt x="100" y="201"/>
                    <a:pt x="103" y="203"/>
                  </a:cubicBezTo>
                  <a:cubicBezTo>
                    <a:pt x="102" y="206"/>
                    <a:pt x="108" y="210"/>
                    <a:pt x="108" y="214"/>
                  </a:cubicBezTo>
                  <a:cubicBezTo>
                    <a:pt x="108" y="214"/>
                    <a:pt x="107" y="214"/>
                    <a:pt x="107" y="215"/>
                  </a:cubicBezTo>
                  <a:cubicBezTo>
                    <a:pt x="108" y="218"/>
                    <a:pt x="113" y="218"/>
                    <a:pt x="115" y="221"/>
                  </a:cubicBezTo>
                  <a:cubicBezTo>
                    <a:pt x="116" y="223"/>
                    <a:pt x="115" y="228"/>
                    <a:pt x="118" y="227"/>
                  </a:cubicBezTo>
                  <a:cubicBezTo>
                    <a:pt x="118" y="222"/>
                    <a:pt x="115" y="216"/>
                    <a:pt x="112" y="212"/>
                  </a:cubicBezTo>
                  <a:cubicBezTo>
                    <a:pt x="110" y="209"/>
                    <a:pt x="109" y="207"/>
                    <a:pt x="108" y="204"/>
                  </a:cubicBezTo>
                  <a:cubicBezTo>
                    <a:pt x="106" y="202"/>
                    <a:pt x="106" y="199"/>
                    <a:pt x="105" y="197"/>
                  </a:cubicBezTo>
                  <a:cubicBezTo>
                    <a:pt x="106" y="197"/>
                    <a:pt x="112" y="199"/>
                    <a:pt x="111" y="200"/>
                  </a:cubicBezTo>
                  <a:cubicBezTo>
                    <a:pt x="109" y="205"/>
                    <a:pt x="119" y="214"/>
                    <a:pt x="122" y="217"/>
                  </a:cubicBezTo>
                  <a:cubicBezTo>
                    <a:pt x="123" y="218"/>
                    <a:pt x="128" y="225"/>
                    <a:pt x="125" y="225"/>
                  </a:cubicBezTo>
                  <a:cubicBezTo>
                    <a:pt x="129" y="225"/>
                    <a:pt x="133" y="230"/>
                    <a:pt x="135" y="233"/>
                  </a:cubicBezTo>
                  <a:cubicBezTo>
                    <a:pt x="137" y="236"/>
                    <a:pt x="136" y="241"/>
                    <a:pt x="138" y="245"/>
                  </a:cubicBezTo>
                  <a:cubicBezTo>
                    <a:pt x="139" y="250"/>
                    <a:pt x="146" y="252"/>
                    <a:pt x="150" y="255"/>
                  </a:cubicBezTo>
                  <a:cubicBezTo>
                    <a:pt x="154" y="256"/>
                    <a:pt x="157" y="259"/>
                    <a:pt x="160" y="260"/>
                  </a:cubicBezTo>
                  <a:cubicBezTo>
                    <a:pt x="166" y="262"/>
                    <a:pt x="167" y="260"/>
                    <a:pt x="171" y="260"/>
                  </a:cubicBezTo>
                  <a:cubicBezTo>
                    <a:pt x="178" y="259"/>
                    <a:pt x="179" y="266"/>
                    <a:pt x="184" y="269"/>
                  </a:cubicBezTo>
                  <a:cubicBezTo>
                    <a:pt x="187" y="270"/>
                    <a:pt x="194" y="273"/>
                    <a:pt x="198" y="271"/>
                  </a:cubicBezTo>
                  <a:cubicBezTo>
                    <a:pt x="196" y="272"/>
                    <a:pt x="203" y="282"/>
                    <a:pt x="204" y="283"/>
                  </a:cubicBezTo>
                  <a:cubicBezTo>
                    <a:pt x="206" y="286"/>
                    <a:pt x="210" y="287"/>
                    <a:pt x="213" y="290"/>
                  </a:cubicBezTo>
                  <a:cubicBezTo>
                    <a:pt x="213" y="290"/>
                    <a:pt x="214" y="289"/>
                    <a:pt x="214" y="288"/>
                  </a:cubicBezTo>
                  <a:cubicBezTo>
                    <a:pt x="213" y="291"/>
                    <a:pt x="218" y="296"/>
                    <a:pt x="221" y="296"/>
                  </a:cubicBezTo>
                  <a:cubicBezTo>
                    <a:pt x="223" y="295"/>
                    <a:pt x="224" y="290"/>
                    <a:pt x="224" y="288"/>
                  </a:cubicBezTo>
                  <a:cubicBezTo>
                    <a:pt x="219" y="290"/>
                    <a:pt x="215" y="288"/>
                    <a:pt x="212" y="283"/>
                  </a:cubicBezTo>
                  <a:cubicBezTo>
                    <a:pt x="211" y="282"/>
                    <a:pt x="207" y="275"/>
                    <a:pt x="211" y="275"/>
                  </a:cubicBezTo>
                  <a:cubicBezTo>
                    <a:pt x="216" y="275"/>
                    <a:pt x="212" y="271"/>
                    <a:pt x="212" y="268"/>
                  </a:cubicBezTo>
                  <a:cubicBezTo>
                    <a:pt x="211" y="264"/>
                    <a:pt x="208" y="262"/>
                    <a:pt x="206" y="259"/>
                  </a:cubicBezTo>
                  <a:cubicBezTo>
                    <a:pt x="205" y="262"/>
                    <a:pt x="200" y="261"/>
                    <a:pt x="198" y="259"/>
                  </a:cubicBezTo>
                  <a:cubicBezTo>
                    <a:pt x="198" y="259"/>
                    <a:pt x="197" y="261"/>
                    <a:pt x="197" y="262"/>
                  </a:cubicBezTo>
                  <a:cubicBezTo>
                    <a:pt x="196" y="262"/>
                    <a:pt x="195" y="262"/>
                    <a:pt x="194" y="261"/>
                  </a:cubicBezTo>
                  <a:cubicBezTo>
                    <a:pt x="194" y="258"/>
                    <a:pt x="194" y="255"/>
                    <a:pt x="195" y="251"/>
                  </a:cubicBezTo>
                  <a:cubicBezTo>
                    <a:pt x="196" y="247"/>
                    <a:pt x="205" y="238"/>
                    <a:pt x="194" y="239"/>
                  </a:cubicBezTo>
                  <a:cubicBezTo>
                    <a:pt x="190" y="239"/>
                    <a:pt x="188" y="240"/>
                    <a:pt x="187" y="244"/>
                  </a:cubicBezTo>
                  <a:cubicBezTo>
                    <a:pt x="186" y="247"/>
                    <a:pt x="186" y="249"/>
                    <a:pt x="183" y="251"/>
                  </a:cubicBezTo>
                  <a:cubicBezTo>
                    <a:pt x="181" y="252"/>
                    <a:pt x="173" y="251"/>
                    <a:pt x="171" y="250"/>
                  </a:cubicBezTo>
                  <a:cubicBezTo>
                    <a:pt x="166" y="247"/>
                    <a:pt x="163" y="239"/>
                    <a:pt x="163" y="234"/>
                  </a:cubicBezTo>
                  <a:cubicBezTo>
                    <a:pt x="163" y="227"/>
                    <a:pt x="166" y="221"/>
                    <a:pt x="163" y="215"/>
                  </a:cubicBezTo>
                  <a:cubicBezTo>
                    <a:pt x="164" y="213"/>
                    <a:pt x="166" y="211"/>
                    <a:pt x="168" y="210"/>
                  </a:cubicBezTo>
                  <a:cubicBezTo>
                    <a:pt x="169" y="209"/>
                    <a:pt x="171" y="210"/>
                    <a:pt x="172" y="207"/>
                  </a:cubicBezTo>
                  <a:cubicBezTo>
                    <a:pt x="171" y="207"/>
                    <a:pt x="170" y="206"/>
                    <a:pt x="170" y="206"/>
                  </a:cubicBezTo>
                  <a:cubicBezTo>
                    <a:pt x="173" y="208"/>
                    <a:pt x="180" y="203"/>
                    <a:pt x="184" y="206"/>
                  </a:cubicBezTo>
                  <a:cubicBezTo>
                    <a:pt x="186" y="207"/>
                    <a:pt x="188" y="208"/>
                    <a:pt x="189" y="205"/>
                  </a:cubicBezTo>
                  <a:cubicBezTo>
                    <a:pt x="189" y="205"/>
                    <a:pt x="187" y="202"/>
                    <a:pt x="188" y="200"/>
                  </a:cubicBezTo>
                  <a:cubicBezTo>
                    <a:pt x="189" y="204"/>
                    <a:pt x="192" y="205"/>
                    <a:pt x="196" y="202"/>
                  </a:cubicBezTo>
                  <a:cubicBezTo>
                    <a:pt x="197" y="203"/>
                    <a:pt x="201" y="203"/>
                    <a:pt x="204" y="204"/>
                  </a:cubicBezTo>
                  <a:cubicBezTo>
                    <a:pt x="207" y="206"/>
                    <a:pt x="207" y="209"/>
                    <a:pt x="211" y="205"/>
                  </a:cubicBezTo>
                  <a:cubicBezTo>
                    <a:pt x="213" y="208"/>
                    <a:pt x="213" y="208"/>
                    <a:pt x="214" y="211"/>
                  </a:cubicBezTo>
                  <a:cubicBezTo>
                    <a:pt x="214" y="214"/>
                    <a:pt x="216" y="221"/>
                    <a:pt x="218" y="222"/>
                  </a:cubicBezTo>
                  <a:cubicBezTo>
                    <a:pt x="224" y="225"/>
                    <a:pt x="222" y="217"/>
                    <a:pt x="222" y="214"/>
                  </a:cubicBezTo>
                  <a:cubicBezTo>
                    <a:pt x="222" y="213"/>
                    <a:pt x="222" y="205"/>
                    <a:pt x="221" y="205"/>
                  </a:cubicBezTo>
                  <a:cubicBezTo>
                    <a:pt x="213" y="203"/>
                    <a:pt x="216" y="197"/>
                    <a:pt x="221" y="193"/>
                  </a:cubicBezTo>
                  <a:cubicBezTo>
                    <a:pt x="222" y="192"/>
                    <a:pt x="227" y="190"/>
                    <a:pt x="230" y="188"/>
                  </a:cubicBezTo>
                  <a:cubicBezTo>
                    <a:pt x="232" y="186"/>
                    <a:pt x="235" y="183"/>
                    <a:pt x="234" y="179"/>
                  </a:cubicBezTo>
                  <a:cubicBezTo>
                    <a:pt x="235" y="179"/>
                    <a:pt x="236" y="178"/>
                    <a:pt x="236" y="177"/>
                  </a:cubicBezTo>
                  <a:cubicBezTo>
                    <a:pt x="236" y="177"/>
                    <a:pt x="233" y="174"/>
                    <a:pt x="232" y="175"/>
                  </a:cubicBezTo>
                  <a:cubicBezTo>
                    <a:pt x="234" y="174"/>
                    <a:pt x="234" y="172"/>
                    <a:pt x="233" y="171"/>
                  </a:cubicBezTo>
                  <a:cubicBezTo>
                    <a:pt x="235" y="169"/>
                    <a:pt x="234" y="166"/>
                    <a:pt x="236" y="165"/>
                  </a:cubicBezTo>
                  <a:cubicBezTo>
                    <a:pt x="239" y="169"/>
                    <a:pt x="245" y="165"/>
                    <a:pt x="242" y="162"/>
                  </a:cubicBezTo>
                  <a:cubicBezTo>
                    <a:pt x="244" y="158"/>
                    <a:pt x="250" y="160"/>
                    <a:pt x="252" y="157"/>
                  </a:cubicBezTo>
                  <a:cubicBezTo>
                    <a:pt x="255" y="158"/>
                    <a:pt x="253" y="153"/>
                    <a:pt x="255" y="150"/>
                  </a:cubicBezTo>
                  <a:cubicBezTo>
                    <a:pt x="256" y="148"/>
                    <a:pt x="259" y="148"/>
                    <a:pt x="262" y="147"/>
                  </a:cubicBezTo>
                  <a:cubicBezTo>
                    <a:pt x="262" y="147"/>
                    <a:pt x="268" y="143"/>
                    <a:pt x="266" y="143"/>
                  </a:cubicBezTo>
                  <a:cubicBezTo>
                    <a:pt x="270" y="144"/>
                    <a:pt x="279" y="139"/>
                    <a:pt x="272" y="135"/>
                  </a:cubicBezTo>
                  <a:cubicBezTo>
                    <a:pt x="273" y="133"/>
                    <a:pt x="270" y="132"/>
                    <a:pt x="268" y="132"/>
                  </a:cubicBezTo>
                  <a:cubicBezTo>
                    <a:pt x="269" y="131"/>
                    <a:pt x="272" y="132"/>
                    <a:pt x="273" y="131"/>
                  </a:cubicBezTo>
                  <a:cubicBezTo>
                    <a:pt x="276" y="129"/>
                    <a:pt x="274" y="128"/>
                    <a:pt x="271" y="127"/>
                  </a:cubicBezTo>
                  <a:cubicBezTo>
                    <a:pt x="268" y="126"/>
                    <a:pt x="263" y="128"/>
                    <a:pt x="261" y="130"/>
                  </a:cubicBezTo>
                  <a:cubicBezTo>
                    <a:pt x="259" y="132"/>
                    <a:pt x="257" y="134"/>
                    <a:pt x="255" y="135"/>
                  </a:cubicBezTo>
                  <a:close/>
                  <a:moveTo>
                    <a:pt x="308" y="302"/>
                  </a:moveTo>
                  <a:cubicBezTo>
                    <a:pt x="306" y="301"/>
                    <a:pt x="303" y="301"/>
                    <a:pt x="301" y="300"/>
                  </a:cubicBezTo>
                  <a:cubicBezTo>
                    <a:pt x="299" y="300"/>
                    <a:pt x="298" y="299"/>
                    <a:pt x="295" y="298"/>
                  </a:cubicBezTo>
                  <a:cubicBezTo>
                    <a:pt x="296" y="293"/>
                    <a:pt x="290" y="292"/>
                    <a:pt x="287" y="289"/>
                  </a:cubicBezTo>
                  <a:cubicBezTo>
                    <a:pt x="284" y="287"/>
                    <a:pt x="282" y="284"/>
                    <a:pt x="277" y="285"/>
                  </a:cubicBezTo>
                  <a:cubicBezTo>
                    <a:pt x="276" y="285"/>
                    <a:pt x="271" y="287"/>
                    <a:pt x="272" y="288"/>
                  </a:cubicBezTo>
                  <a:cubicBezTo>
                    <a:pt x="269" y="285"/>
                    <a:pt x="268" y="284"/>
                    <a:pt x="263" y="282"/>
                  </a:cubicBezTo>
                  <a:cubicBezTo>
                    <a:pt x="259" y="281"/>
                    <a:pt x="257" y="276"/>
                    <a:pt x="253" y="281"/>
                  </a:cubicBezTo>
                  <a:cubicBezTo>
                    <a:pt x="251" y="283"/>
                    <a:pt x="252" y="286"/>
                    <a:pt x="251" y="288"/>
                  </a:cubicBezTo>
                  <a:cubicBezTo>
                    <a:pt x="247" y="285"/>
                    <a:pt x="254" y="282"/>
                    <a:pt x="251" y="279"/>
                  </a:cubicBezTo>
                  <a:cubicBezTo>
                    <a:pt x="248" y="275"/>
                    <a:pt x="243" y="281"/>
                    <a:pt x="240" y="282"/>
                  </a:cubicBezTo>
                  <a:cubicBezTo>
                    <a:pt x="239" y="284"/>
                    <a:pt x="237" y="284"/>
                    <a:pt x="236" y="286"/>
                  </a:cubicBezTo>
                  <a:cubicBezTo>
                    <a:pt x="235" y="287"/>
                    <a:pt x="234" y="290"/>
                    <a:pt x="233" y="291"/>
                  </a:cubicBezTo>
                  <a:cubicBezTo>
                    <a:pt x="233" y="289"/>
                    <a:pt x="228" y="290"/>
                    <a:pt x="228" y="288"/>
                  </a:cubicBezTo>
                  <a:cubicBezTo>
                    <a:pt x="229" y="294"/>
                    <a:pt x="229" y="301"/>
                    <a:pt x="230" y="307"/>
                  </a:cubicBezTo>
                  <a:cubicBezTo>
                    <a:pt x="231" y="310"/>
                    <a:pt x="230" y="316"/>
                    <a:pt x="227" y="319"/>
                  </a:cubicBezTo>
                  <a:cubicBezTo>
                    <a:pt x="224" y="321"/>
                    <a:pt x="221" y="324"/>
                    <a:pt x="220" y="329"/>
                  </a:cubicBezTo>
                  <a:cubicBezTo>
                    <a:pt x="220" y="332"/>
                    <a:pt x="220" y="334"/>
                    <a:pt x="223" y="335"/>
                  </a:cubicBezTo>
                  <a:cubicBezTo>
                    <a:pt x="223" y="339"/>
                    <a:pt x="219" y="342"/>
                    <a:pt x="219" y="346"/>
                  </a:cubicBezTo>
                  <a:cubicBezTo>
                    <a:pt x="219" y="346"/>
                    <a:pt x="220" y="348"/>
                    <a:pt x="220" y="350"/>
                  </a:cubicBezTo>
                  <a:cubicBezTo>
                    <a:pt x="254" y="344"/>
                    <a:pt x="285" y="327"/>
                    <a:pt x="308" y="302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grpSp>
        <p:nvGrpSpPr>
          <p:cNvPr id="53" name="Group 119"/>
          <p:cNvGrpSpPr/>
          <p:nvPr/>
        </p:nvGrpSpPr>
        <p:grpSpPr>
          <a:xfrm>
            <a:off x="5206978" y="1382522"/>
            <a:ext cx="647148" cy="613847"/>
            <a:chOff x="7501792" y="3621100"/>
            <a:chExt cx="469021" cy="455593"/>
          </a:xfrm>
        </p:grpSpPr>
        <p:sp>
          <p:nvSpPr>
            <p:cNvPr id="54" name="Oval 110"/>
            <p:cNvSpPr>
              <a:spLocks noChangeAspect="1"/>
            </p:cNvSpPr>
            <p:nvPr/>
          </p:nvSpPr>
          <p:spPr>
            <a:xfrm>
              <a:off x="7501792" y="3621100"/>
              <a:ext cx="469021" cy="455593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5" name="Freeform 135"/>
            <p:cNvSpPr>
              <a:spLocks noEditPoints="1"/>
            </p:cNvSpPr>
            <p:nvPr/>
          </p:nvSpPr>
          <p:spPr bwMode="auto">
            <a:xfrm>
              <a:off x="7610890" y="3731421"/>
              <a:ext cx="250825" cy="234950"/>
            </a:xfrm>
            <a:custGeom>
              <a:avLst/>
              <a:gdLst/>
              <a:ahLst/>
              <a:cxnLst>
                <a:cxn ang="0">
                  <a:pos x="13" y="39"/>
                </a:cxn>
                <a:cxn ang="0">
                  <a:pos x="8" y="39"/>
                </a:cxn>
                <a:cxn ang="0">
                  <a:pos x="0" y="33"/>
                </a:cxn>
                <a:cxn ang="0">
                  <a:pos x="5" y="19"/>
                </a:cxn>
                <a:cxn ang="0">
                  <a:pos x="15" y="22"/>
                </a:cxn>
                <a:cxn ang="0">
                  <a:pos x="20" y="21"/>
                </a:cxn>
                <a:cxn ang="0">
                  <a:pos x="20" y="24"/>
                </a:cxn>
                <a:cxn ang="0">
                  <a:pos x="23" y="34"/>
                </a:cxn>
                <a:cxn ang="0">
                  <a:pos x="13" y="39"/>
                </a:cxn>
                <a:cxn ang="0">
                  <a:pos x="15" y="19"/>
                </a:cxn>
                <a:cxn ang="0">
                  <a:pos x="5" y="9"/>
                </a:cxn>
                <a:cxn ang="0">
                  <a:pos x="15" y="0"/>
                </a:cxn>
                <a:cxn ang="0">
                  <a:pos x="25" y="9"/>
                </a:cxn>
                <a:cxn ang="0">
                  <a:pos x="15" y="19"/>
                </a:cxn>
                <a:cxn ang="0">
                  <a:pos x="53" y="68"/>
                </a:cxn>
                <a:cxn ang="0">
                  <a:pos x="20" y="68"/>
                </a:cxn>
                <a:cxn ang="0">
                  <a:pos x="10" y="58"/>
                </a:cxn>
                <a:cxn ang="0">
                  <a:pos x="23" y="36"/>
                </a:cxn>
                <a:cxn ang="0">
                  <a:pos x="37" y="41"/>
                </a:cxn>
                <a:cxn ang="0">
                  <a:pos x="50" y="36"/>
                </a:cxn>
                <a:cxn ang="0">
                  <a:pos x="64" y="58"/>
                </a:cxn>
                <a:cxn ang="0">
                  <a:pos x="53" y="68"/>
                </a:cxn>
                <a:cxn ang="0">
                  <a:pos x="37" y="39"/>
                </a:cxn>
                <a:cxn ang="0">
                  <a:pos x="22" y="24"/>
                </a:cxn>
                <a:cxn ang="0">
                  <a:pos x="37" y="9"/>
                </a:cxn>
                <a:cxn ang="0">
                  <a:pos x="51" y="24"/>
                </a:cxn>
                <a:cxn ang="0">
                  <a:pos x="37" y="39"/>
                </a:cxn>
                <a:cxn ang="0">
                  <a:pos x="59" y="19"/>
                </a:cxn>
                <a:cxn ang="0">
                  <a:pos x="49" y="9"/>
                </a:cxn>
                <a:cxn ang="0">
                  <a:pos x="59" y="0"/>
                </a:cxn>
                <a:cxn ang="0">
                  <a:pos x="68" y="9"/>
                </a:cxn>
                <a:cxn ang="0">
                  <a:pos x="59" y="19"/>
                </a:cxn>
                <a:cxn ang="0">
                  <a:pos x="66" y="39"/>
                </a:cxn>
                <a:cxn ang="0">
                  <a:pos x="61" y="39"/>
                </a:cxn>
                <a:cxn ang="0">
                  <a:pos x="51" y="34"/>
                </a:cxn>
                <a:cxn ang="0">
                  <a:pos x="54" y="24"/>
                </a:cxn>
                <a:cxn ang="0">
                  <a:pos x="54" y="21"/>
                </a:cxn>
                <a:cxn ang="0">
                  <a:pos x="59" y="22"/>
                </a:cxn>
                <a:cxn ang="0">
                  <a:pos x="69" y="19"/>
                </a:cxn>
                <a:cxn ang="0">
                  <a:pos x="73" y="33"/>
                </a:cxn>
                <a:cxn ang="0">
                  <a:pos x="66" y="39"/>
                </a:cxn>
              </a:cxnLst>
              <a:rect l="0" t="0" r="r" b="b"/>
              <a:pathLst>
                <a:path w="73" h="68">
                  <a:moveTo>
                    <a:pt x="13" y="39"/>
                  </a:moveTo>
                  <a:cubicBezTo>
                    <a:pt x="8" y="39"/>
                    <a:pt x="8" y="39"/>
                    <a:pt x="8" y="39"/>
                  </a:cubicBezTo>
                  <a:cubicBezTo>
                    <a:pt x="4" y="39"/>
                    <a:pt x="0" y="37"/>
                    <a:pt x="0" y="33"/>
                  </a:cubicBezTo>
                  <a:cubicBezTo>
                    <a:pt x="0" y="29"/>
                    <a:pt x="0" y="19"/>
                    <a:pt x="5" y="19"/>
                  </a:cubicBezTo>
                  <a:cubicBezTo>
                    <a:pt x="6" y="19"/>
                    <a:pt x="10" y="22"/>
                    <a:pt x="15" y="22"/>
                  </a:cubicBezTo>
                  <a:cubicBezTo>
                    <a:pt x="17" y="22"/>
                    <a:pt x="18" y="22"/>
                    <a:pt x="20" y="21"/>
                  </a:cubicBezTo>
                  <a:cubicBezTo>
                    <a:pt x="20" y="22"/>
                    <a:pt x="20" y="23"/>
                    <a:pt x="20" y="24"/>
                  </a:cubicBezTo>
                  <a:cubicBezTo>
                    <a:pt x="20" y="27"/>
                    <a:pt x="21" y="31"/>
                    <a:pt x="23" y="34"/>
                  </a:cubicBezTo>
                  <a:cubicBezTo>
                    <a:pt x="19" y="34"/>
                    <a:pt x="15" y="36"/>
                    <a:pt x="13" y="39"/>
                  </a:cubicBezTo>
                  <a:close/>
                  <a:moveTo>
                    <a:pt x="15" y="19"/>
                  </a:moveTo>
                  <a:cubicBezTo>
                    <a:pt x="10" y="19"/>
                    <a:pt x="5" y="15"/>
                    <a:pt x="5" y="9"/>
                  </a:cubicBezTo>
                  <a:cubicBezTo>
                    <a:pt x="5" y="4"/>
                    <a:pt x="10" y="0"/>
                    <a:pt x="15" y="0"/>
                  </a:cubicBezTo>
                  <a:cubicBezTo>
                    <a:pt x="20" y="0"/>
                    <a:pt x="25" y="4"/>
                    <a:pt x="25" y="9"/>
                  </a:cubicBezTo>
                  <a:cubicBezTo>
                    <a:pt x="25" y="15"/>
                    <a:pt x="20" y="19"/>
                    <a:pt x="15" y="19"/>
                  </a:cubicBezTo>
                  <a:close/>
                  <a:moveTo>
                    <a:pt x="53" y="68"/>
                  </a:moveTo>
                  <a:cubicBezTo>
                    <a:pt x="20" y="68"/>
                    <a:pt x="20" y="68"/>
                    <a:pt x="20" y="68"/>
                  </a:cubicBezTo>
                  <a:cubicBezTo>
                    <a:pt x="14" y="68"/>
                    <a:pt x="10" y="64"/>
                    <a:pt x="10" y="58"/>
                  </a:cubicBezTo>
                  <a:cubicBezTo>
                    <a:pt x="10" y="49"/>
                    <a:pt x="12" y="36"/>
                    <a:pt x="23" y="36"/>
                  </a:cubicBezTo>
                  <a:cubicBezTo>
                    <a:pt x="25" y="36"/>
                    <a:pt x="29" y="41"/>
                    <a:pt x="37" y="41"/>
                  </a:cubicBezTo>
                  <a:cubicBezTo>
                    <a:pt x="44" y="41"/>
                    <a:pt x="49" y="36"/>
                    <a:pt x="50" y="36"/>
                  </a:cubicBezTo>
                  <a:cubicBezTo>
                    <a:pt x="62" y="36"/>
                    <a:pt x="64" y="49"/>
                    <a:pt x="64" y="58"/>
                  </a:cubicBezTo>
                  <a:cubicBezTo>
                    <a:pt x="64" y="64"/>
                    <a:pt x="60" y="68"/>
                    <a:pt x="53" y="68"/>
                  </a:cubicBezTo>
                  <a:close/>
                  <a:moveTo>
                    <a:pt x="37" y="39"/>
                  </a:moveTo>
                  <a:cubicBezTo>
                    <a:pt x="29" y="39"/>
                    <a:pt x="22" y="32"/>
                    <a:pt x="22" y="24"/>
                  </a:cubicBezTo>
                  <a:cubicBezTo>
                    <a:pt x="22" y="16"/>
                    <a:pt x="29" y="9"/>
                    <a:pt x="37" y="9"/>
                  </a:cubicBezTo>
                  <a:cubicBezTo>
                    <a:pt x="45" y="9"/>
                    <a:pt x="51" y="16"/>
                    <a:pt x="51" y="24"/>
                  </a:cubicBezTo>
                  <a:cubicBezTo>
                    <a:pt x="51" y="32"/>
                    <a:pt x="45" y="39"/>
                    <a:pt x="37" y="39"/>
                  </a:cubicBezTo>
                  <a:close/>
                  <a:moveTo>
                    <a:pt x="59" y="19"/>
                  </a:moveTo>
                  <a:cubicBezTo>
                    <a:pt x="53" y="19"/>
                    <a:pt x="49" y="15"/>
                    <a:pt x="49" y="9"/>
                  </a:cubicBezTo>
                  <a:cubicBezTo>
                    <a:pt x="49" y="4"/>
                    <a:pt x="53" y="0"/>
                    <a:pt x="59" y="0"/>
                  </a:cubicBezTo>
                  <a:cubicBezTo>
                    <a:pt x="64" y="0"/>
                    <a:pt x="68" y="4"/>
                    <a:pt x="68" y="9"/>
                  </a:cubicBezTo>
                  <a:cubicBezTo>
                    <a:pt x="68" y="15"/>
                    <a:pt x="64" y="19"/>
                    <a:pt x="59" y="19"/>
                  </a:cubicBezTo>
                  <a:close/>
                  <a:moveTo>
                    <a:pt x="66" y="39"/>
                  </a:moveTo>
                  <a:cubicBezTo>
                    <a:pt x="61" y="39"/>
                    <a:pt x="61" y="39"/>
                    <a:pt x="61" y="39"/>
                  </a:cubicBezTo>
                  <a:cubicBezTo>
                    <a:pt x="58" y="36"/>
                    <a:pt x="55" y="34"/>
                    <a:pt x="51" y="34"/>
                  </a:cubicBezTo>
                  <a:cubicBezTo>
                    <a:pt x="53" y="31"/>
                    <a:pt x="54" y="27"/>
                    <a:pt x="54" y="24"/>
                  </a:cubicBezTo>
                  <a:cubicBezTo>
                    <a:pt x="54" y="23"/>
                    <a:pt x="54" y="22"/>
                    <a:pt x="54" y="21"/>
                  </a:cubicBezTo>
                  <a:cubicBezTo>
                    <a:pt x="55" y="22"/>
                    <a:pt x="57" y="22"/>
                    <a:pt x="59" y="22"/>
                  </a:cubicBezTo>
                  <a:cubicBezTo>
                    <a:pt x="64" y="22"/>
                    <a:pt x="68" y="19"/>
                    <a:pt x="69" y="19"/>
                  </a:cubicBezTo>
                  <a:cubicBezTo>
                    <a:pt x="73" y="19"/>
                    <a:pt x="73" y="29"/>
                    <a:pt x="73" y="33"/>
                  </a:cubicBezTo>
                  <a:cubicBezTo>
                    <a:pt x="73" y="37"/>
                    <a:pt x="70" y="39"/>
                    <a:pt x="66" y="3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57" name="Freeform 33"/>
          <p:cNvSpPr>
            <a:spLocks noEditPoints="1"/>
          </p:cNvSpPr>
          <p:nvPr/>
        </p:nvSpPr>
        <p:spPr bwMode="auto">
          <a:xfrm>
            <a:off x="5394663" y="2568671"/>
            <a:ext cx="293561" cy="244078"/>
          </a:xfrm>
          <a:custGeom>
            <a:avLst/>
            <a:gdLst/>
            <a:ahLst/>
            <a:cxnLst>
              <a:cxn ang="0">
                <a:pos x="158" y="0"/>
              </a:cxn>
              <a:cxn ang="0">
                <a:pos x="123" y="0"/>
              </a:cxn>
              <a:cxn ang="0">
                <a:pos x="119" y="20"/>
              </a:cxn>
              <a:cxn ang="0">
                <a:pos x="104" y="20"/>
              </a:cxn>
              <a:cxn ang="0">
                <a:pos x="100" y="0"/>
              </a:cxn>
              <a:cxn ang="0">
                <a:pos x="66" y="0"/>
              </a:cxn>
              <a:cxn ang="0">
                <a:pos x="2" y="50"/>
              </a:cxn>
              <a:cxn ang="0">
                <a:pos x="2" y="164"/>
              </a:cxn>
              <a:cxn ang="0">
                <a:pos x="2" y="164"/>
              </a:cxn>
              <a:cxn ang="0">
                <a:pos x="2" y="164"/>
              </a:cxn>
              <a:cxn ang="0">
                <a:pos x="21" y="184"/>
              </a:cxn>
              <a:cxn ang="0">
                <a:pos x="41" y="164"/>
              </a:cxn>
              <a:cxn ang="0">
                <a:pos x="41" y="164"/>
              </a:cxn>
              <a:cxn ang="0">
                <a:pos x="41" y="59"/>
              </a:cxn>
              <a:cxn ang="0">
                <a:pos x="53" y="59"/>
              </a:cxn>
              <a:cxn ang="0">
                <a:pos x="53" y="180"/>
              </a:cxn>
              <a:cxn ang="0">
                <a:pos x="170" y="180"/>
              </a:cxn>
              <a:cxn ang="0">
                <a:pos x="170" y="58"/>
              </a:cxn>
              <a:cxn ang="0">
                <a:pos x="182" y="58"/>
              </a:cxn>
              <a:cxn ang="0">
                <a:pos x="182" y="164"/>
              </a:cxn>
              <a:cxn ang="0">
                <a:pos x="202" y="183"/>
              </a:cxn>
              <a:cxn ang="0">
                <a:pos x="221" y="164"/>
              </a:cxn>
              <a:cxn ang="0">
                <a:pos x="221" y="50"/>
              </a:cxn>
              <a:cxn ang="0">
                <a:pos x="158" y="0"/>
              </a:cxn>
              <a:cxn ang="0">
                <a:pos x="112" y="131"/>
              </a:cxn>
              <a:cxn ang="0">
                <a:pos x="99" y="115"/>
              </a:cxn>
              <a:cxn ang="0">
                <a:pos x="106" y="30"/>
              </a:cxn>
              <a:cxn ang="0">
                <a:pos x="117" y="30"/>
              </a:cxn>
              <a:cxn ang="0">
                <a:pos x="118" y="32"/>
              </a:cxn>
              <a:cxn ang="0">
                <a:pos x="121" y="73"/>
              </a:cxn>
              <a:cxn ang="0">
                <a:pos x="124" y="115"/>
              </a:cxn>
              <a:cxn ang="0">
                <a:pos x="112" y="131"/>
              </a:cxn>
              <a:cxn ang="0">
                <a:pos x="112" y="131"/>
              </a:cxn>
              <a:cxn ang="0">
                <a:pos x="112" y="131"/>
              </a:cxn>
            </a:cxnLst>
            <a:rect l="0" t="0" r="r" b="b"/>
            <a:pathLst>
              <a:path w="221" h="184">
                <a:moveTo>
                  <a:pt x="158" y="0"/>
                </a:moveTo>
                <a:cubicBezTo>
                  <a:pt x="123" y="0"/>
                  <a:pt x="123" y="0"/>
                  <a:pt x="123" y="0"/>
                </a:cubicBezTo>
                <a:cubicBezTo>
                  <a:pt x="126" y="4"/>
                  <a:pt x="122" y="14"/>
                  <a:pt x="119" y="20"/>
                </a:cubicBezTo>
                <a:cubicBezTo>
                  <a:pt x="114" y="19"/>
                  <a:pt x="109" y="19"/>
                  <a:pt x="104" y="20"/>
                </a:cubicBezTo>
                <a:cubicBezTo>
                  <a:pt x="101" y="14"/>
                  <a:pt x="97" y="4"/>
                  <a:pt x="100" y="0"/>
                </a:cubicBezTo>
                <a:cubicBezTo>
                  <a:pt x="66" y="0"/>
                  <a:pt x="66" y="0"/>
                  <a:pt x="66" y="0"/>
                </a:cubicBezTo>
                <a:cubicBezTo>
                  <a:pt x="0" y="2"/>
                  <a:pt x="2" y="50"/>
                  <a:pt x="2" y="50"/>
                </a:cubicBezTo>
                <a:cubicBezTo>
                  <a:pt x="2" y="164"/>
                  <a:pt x="2" y="164"/>
                  <a:pt x="2" y="164"/>
                </a:cubicBezTo>
                <a:cubicBezTo>
                  <a:pt x="2" y="164"/>
                  <a:pt x="2" y="164"/>
                  <a:pt x="2" y="164"/>
                </a:cubicBezTo>
                <a:cubicBezTo>
                  <a:pt x="2" y="164"/>
                  <a:pt x="2" y="164"/>
                  <a:pt x="2" y="164"/>
                </a:cubicBezTo>
                <a:cubicBezTo>
                  <a:pt x="2" y="175"/>
                  <a:pt x="11" y="184"/>
                  <a:pt x="21" y="184"/>
                </a:cubicBezTo>
                <a:cubicBezTo>
                  <a:pt x="32" y="184"/>
                  <a:pt x="41" y="175"/>
                  <a:pt x="41" y="164"/>
                </a:cubicBezTo>
                <a:cubicBezTo>
                  <a:pt x="41" y="164"/>
                  <a:pt x="41" y="164"/>
                  <a:pt x="41" y="164"/>
                </a:cubicBezTo>
                <a:cubicBezTo>
                  <a:pt x="41" y="59"/>
                  <a:pt x="41" y="59"/>
                  <a:pt x="41" y="59"/>
                </a:cubicBezTo>
                <a:cubicBezTo>
                  <a:pt x="53" y="59"/>
                  <a:pt x="53" y="59"/>
                  <a:pt x="53" y="59"/>
                </a:cubicBezTo>
                <a:cubicBezTo>
                  <a:pt x="53" y="180"/>
                  <a:pt x="53" y="180"/>
                  <a:pt x="53" y="180"/>
                </a:cubicBezTo>
                <a:cubicBezTo>
                  <a:pt x="170" y="180"/>
                  <a:pt x="170" y="180"/>
                  <a:pt x="170" y="180"/>
                </a:cubicBezTo>
                <a:cubicBezTo>
                  <a:pt x="170" y="58"/>
                  <a:pt x="170" y="58"/>
                  <a:pt x="170" y="58"/>
                </a:cubicBezTo>
                <a:cubicBezTo>
                  <a:pt x="182" y="58"/>
                  <a:pt x="182" y="58"/>
                  <a:pt x="182" y="58"/>
                </a:cubicBezTo>
                <a:cubicBezTo>
                  <a:pt x="182" y="164"/>
                  <a:pt x="182" y="164"/>
                  <a:pt x="182" y="164"/>
                </a:cubicBezTo>
                <a:cubicBezTo>
                  <a:pt x="182" y="175"/>
                  <a:pt x="191" y="183"/>
                  <a:pt x="202" y="183"/>
                </a:cubicBezTo>
                <a:cubicBezTo>
                  <a:pt x="212" y="183"/>
                  <a:pt x="221" y="175"/>
                  <a:pt x="221" y="164"/>
                </a:cubicBezTo>
                <a:cubicBezTo>
                  <a:pt x="221" y="50"/>
                  <a:pt x="221" y="50"/>
                  <a:pt x="221" y="50"/>
                </a:cubicBezTo>
                <a:cubicBezTo>
                  <a:pt x="217" y="0"/>
                  <a:pt x="158" y="0"/>
                  <a:pt x="158" y="0"/>
                </a:cubicBezTo>
                <a:close/>
                <a:moveTo>
                  <a:pt x="112" y="131"/>
                </a:moveTo>
                <a:cubicBezTo>
                  <a:pt x="99" y="115"/>
                  <a:pt x="99" y="115"/>
                  <a:pt x="99" y="115"/>
                </a:cubicBezTo>
                <a:cubicBezTo>
                  <a:pt x="106" y="30"/>
                  <a:pt x="106" y="30"/>
                  <a:pt x="106" y="30"/>
                </a:cubicBezTo>
                <a:cubicBezTo>
                  <a:pt x="109" y="30"/>
                  <a:pt x="113" y="29"/>
                  <a:pt x="117" y="30"/>
                </a:cubicBezTo>
                <a:cubicBezTo>
                  <a:pt x="118" y="32"/>
                  <a:pt x="118" y="32"/>
                  <a:pt x="118" y="32"/>
                </a:cubicBezTo>
                <a:cubicBezTo>
                  <a:pt x="121" y="73"/>
                  <a:pt x="121" y="73"/>
                  <a:pt x="121" y="73"/>
                </a:cubicBezTo>
                <a:cubicBezTo>
                  <a:pt x="124" y="115"/>
                  <a:pt x="124" y="115"/>
                  <a:pt x="124" y="115"/>
                </a:cubicBezTo>
                <a:lnTo>
                  <a:pt x="112" y="131"/>
                </a:lnTo>
                <a:close/>
                <a:moveTo>
                  <a:pt x="112" y="131"/>
                </a:moveTo>
                <a:cubicBezTo>
                  <a:pt x="112" y="131"/>
                  <a:pt x="112" y="131"/>
                  <a:pt x="112" y="131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8" name="Freeform 32"/>
          <p:cNvSpPr>
            <a:spLocks noEditPoints="1"/>
          </p:cNvSpPr>
          <p:nvPr/>
        </p:nvSpPr>
        <p:spPr bwMode="auto">
          <a:xfrm>
            <a:off x="5475002" y="2442685"/>
            <a:ext cx="132881" cy="132881"/>
          </a:xfrm>
          <a:custGeom>
            <a:avLst/>
            <a:gdLst/>
            <a:ahLst/>
            <a:cxnLst>
              <a:cxn ang="0">
                <a:pos x="100" y="50"/>
              </a:cxn>
              <a:cxn ang="0">
                <a:pos x="50" y="100"/>
              </a:cxn>
              <a:cxn ang="0">
                <a:pos x="0" y="50"/>
              </a:cxn>
              <a:cxn ang="0">
                <a:pos x="50" y="0"/>
              </a:cxn>
              <a:cxn ang="0">
                <a:pos x="100" y="50"/>
              </a:cxn>
              <a:cxn ang="0">
                <a:pos x="100" y="50"/>
              </a:cxn>
              <a:cxn ang="0">
                <a:pos x="100" y="50"/>
              </a:cxn>
            </a:cxnLst>
            <a:rect l="0" t="0" r="r" b="b"/>
            <a:pathLst>
              <a:path w="100" h="100">
                <a:moveTo>
                  <a:pt x="100" y="50"/>
                </a:moveTo>
                <a:cubicBezTo>
                  <a:pt x="100" y="78"/>
                  <a:pt x="78" y="100"/>
                  <a:pt x="50" y="100"/>
                </a:cubicBezTo>
                <a:cubicBezTo>
                  <a:pt x="23" y="100"/>
                  <a:pt x="0" y="78"/>
                  <a:pt x="0" y="50"/>
                </a:cubicBezTo>
                <a:cubicBezTo>
                  <a:pt x="0" y="23"/>
                  <a:pt x="23" y="0"/>
                  <a:pt x="50" y="0"/>
                </a:cubicBezTo>
                <a:cubicBezTo>
                  <a:pt x="78" y="0"/>
                  <a:pt x="100" y="23"/>
                  <a:pt x="100" y="50"/>
                </a:cubicBezTo>
                <a:close/>
                <a:moveTo>
                  <a:pt x="100" y="50"/>
                </a:moveTo>
                <a:cubicBezTo>
                  <a:pt x="100" y="50"/>
                  <a:pt x="100" y="50"/>
                  <a:pt x="100" y="5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9" name="Freeform 5"/>
          <p:cNvSpPr>
            <a:spLocks noEditPoints="1"/>
          </p:cNvSpPr>
          <p:nvPr/>
        </p:nvSpPr>
        <p:spPr bwMode="auto">
          <a:xfrm>
            <a:off x="5355178" y="3345363"/>
            <a:ext cx="396630" cy="436928"/>
          </a:xfrm>
          <a:custGeom>
            <a:avLst/>
            <a:gdLst/>
            <a:ahLst/>
            <a:cxnLst>
              <a:cxn ang="0">
                <a:pos x="250" y="250"/>
              </a:cxn>
              <a:cxn ang="0">
                <a:pos x="125" y="296"/>
              </a:cxn>
              <a:cxn ang="0">
                <a:pos x="0" y="250"/>
              </a:cxn>
              <a:cxn ang="0">
                <a:pos x="66" y="210"/>
              </a:cxn>
              <a:cxn ang="0">
                <a:pos x="79" y="219"/>
              </a:cxn>
              <a:cxn ang="0">
                <a:pos x="70" y="232"/>
              </a:cxn>
              <a:cxn ang="0">
                <a:pos x="23" y="251"/>
              </a:cxn>
              <a:cxn ang="0">
                <a:pos x="125" y="273"/>
              </a:cxn>
              <a:cxn ang="0">
                <a:pos x="228" y="250"/>
              </a:cxn>
              <a:cxn ang="0">
                <a:pos x="180" y="232"/>
              </a:cxn>
              <a:cxn ang="0">
                <a:pos x="171" y="219"/>
              </a:cxn>
              <a:cxn ang="0">
                <a:pos x="184" y="210"/>
              </a:cxn>
              <a:cxn ang="0">
                <a:pos x="250" y="250"/>
              </a:cxn>
              <a:cxn ang="0">
                <a:pos x="80" y="182"/>
              </a:cxn>
              <a:cxn ang="0">
                <a:pos x="91" y="182"/>
              </a:cxn>
              <a:cxn ang="0">
                <a:pos x="91" y="250"/>
              </a:cxn>
              <a:cxn ang="0">
                <a:pos x="102" y="262"/>
              </a:cxn>
              <a:cxn ang="0">
                <a:pos x="148" y="262"/>
              </a:cxn>
              <a:cxn ang="0">
                <a:pos x="159" y="250"/>
              </a:cxn>
              <a:cxn ang="0">
                <a:pos x="159" y="182"/>
              </a:cxn>
              <a:cxn ang="0">
                <a:pos x="171" y="182"/>
              </a:cxn>
              <a:cxn ang="0">
                <a:pos x="182" y="171"/>
              </a:cxn>
              <a:cxn ang="0">
                <a:pos x="182" y="102"/>
              </a:cxn>
              <a:cxn ang="0">
                <a:pos x="157" y="82"/>
              </a:cxn>
              <a:cxn ang="0">
                <a:pos x="125" y="80"/>
              </a:cxn>
              <a:cxn ang="0">
                <a:pos x="93" y="82"/>
              </a:cxn>
              <a:cxn ang="0">
                <a:pos x="68" y="102"/>
              </a:cxn>
              <a:cxn ang="0">
                <a:pos x="68" y="171"/>
              </a:cxn>
              <a:cxn ang="0">
                <a:pos x="80" y="182"/>
              </a:cxn>
              <a:cxn ang="0">
                <a:pos x="125" y="68"/>
              </a:cxn>
              <a:cxn ang="0">
                <a:pos x="159" y="34"/>
              </a:cxn>
              <a:cxn ang="0">
                <a:pos x="125" y="0"/>
              </a:cxn>
              <a:cxn ang="0">
                <a:pos x="91" y="34"/>
              </a:cxn>
              <a:cxn ang="0">
                <a:pos x="125" y="68"/>
              </a:cxn>
              <a:cxn ang="0">
                <a:pos x="125" y="68"/>
              </a:cxn>
              <a:cxn ang="0">
                <a:pos x="125" y="68"/>
              </a:cxn>
            </a:cxnLst>
            <a:rect l="0" t="0" r="r" b="b"/>
            <a:pathLst>
              <a:path w="250" h="296">
                <a:moveTo>
                  <a:pt x="250" y="250"/>
                </a:moveTo>
                <a:cubicBezTo>
                  <a:pt x="250" y="282"/>
                  <a:pt x="185" y="296"/>
                  <a:pt x="125" y="296"/>
                </a:cubicBezTo>
                <a:cubicBezTo>
                  <a:pt x="65" y="296"/>
                  <a:pt x="0" y="282"/>
                  <a:pt x="0" y="250"/>
                </a:cubicBezTo>
                <a:cubicBezTo>
                  <a:pt x="0" y="226"/>
                  <a:pt x="36" y="215"/>
                  <a:pt x="66" y="210"/>
                </a:cubicBezTo>
                <a:cubicBezTo>
                  <a:pt x="72" y="209"/>
                  <a:pt x="78" y="213"/>
                  <a:pt x="79" y="219"/>
                </a:cubicBezTo>
                <a:cubicBezTo>
                  <a:pt x="80" y="225"/>
                  <a:pt x="76" y="231"/>
                  <a:pt x="70" y="232"/>
                </a:cubicBezTo>
                <a:cubicBezTo>
                  <a:pt x="33" y="239"/>
                  <a:pt x="23" y="249"/>
                  <a:pt x="23" y="251"/>
                </a:cubicBezTo>
                <a:cubicBezTo>
                  <a:pt x="24" y="257"/>
                  <a:pt x="58" y="273"/>
                  <a:pt x="125" y="273"/>
                </a:cubicBezTo>
                <a:cubicBezTo>
                  <a:pt x="192" y="273"/>
                  <a:pt x="226" y="257"/>
                  <a:pt x="228" y="250"/>
                </a:cubicBezTo>
                <a:cubicBezTo>
                  <a:pt x="227" y="249"/>
                  <a:pt x="217" y="238"/>
                  <a:pt x="180" y="232"/>
                </a:cubicBezTo>
                <a:cubicBezTo>
                  <a:pt x="174" y="231"/>
                  <a:pt x="170" y="225"/>
                  <a:pt x="171" y="219"/>
                </a:cubicBezTo>
                <a:cubicBezTo>
                  <a:pt x="172" y="213"/>
                  <a:pt x="178" y="209"/>
                  <a:pt x="184" y="210"/>
                </a:cubicBezTo>
                <a:cubicBezTo>
                  <a:pt x="214" y="215"/>
                  <a:pt x="250" y="226"/>
                  <a:pt x="250" y="250"/>
                </a:cubicBezTo>
                <a:close/>
                <a:moveTo>
                  <a:pt x="80" y="182"/>
                </a:moveTo>
                <a:cubicBezTo>
                  <a:pt x="91" y="182"/>
                  <a:pt x="91" y="182"/>
                  <a:pt x="91" y="182"/>
                </a:cubicBezTo>
                <a:cubicBezTo>
                  <a:pt x="91" y="250"/>
                  <a:pt x="91" y="250"/>
                  <a:pt x="91" y="250"/>
                </a:cubicBezTo>
                <a:cubicBezTo>
                  <a:pt x="91" y="257"/>
                  <a:pt x="96" y="262"/>
                  <a:pt x="102" y="262"/>
                </a:cubicBezTo>
                <a:cubicBezTo>
                  <a:pt x="148" y="262"/>
                  <a:pt x="148" y="262"/>
                  <a:pt x="148" y="262"/>
                </a:cubicBezTo>
                <a:cubicBezTo>
                  <a:pt x="154" y="262"/>
                  <a:pt x="159" y="257"/>
                  <a:pt x="159" y="250"/>
                </a:cubicBezTo>
                <a:cubicBezTo>
                  <a:pt x="159" y="182"/>
                  <a:pt x="159" y="182"/>
                  <a:pt x="159" y="182"/>
                </a:cubicBezTo>
                <a:cubicBezTo>
                  <a:pt x="171" y="182"/>
                  <a:pt x="171" y="182"/>
                  <a:pt x="171" y="182"/>
                </a:cubicBezTo>
                <a:cubicBezTo>
                  <a:pt x="177" y="182"/>
                  <a:pt x="182" y="177"/>
                  <a:pt x="182" y="171"/>
                </a:cubicBezTo>
                <a:cubicBezTo>
                  <a:pt x="182" y="102"/>
                  <a:pt x="182" y="102"/>
                  <a:pt x="182" y="102"/>
                </a:cubicBezTo>
                <a:cubicBezTo>
                  <a:pt x="182" y="97"/>
                  <a:pt x="173" y="84"/>
                  <a:pt x="157" y="82"/>
                </a:cubicBezTo>
                <a:cubicBezTo>
                  <a:pt x="150" y="81"/>
                  <a:pt x="138" y="80"/>
                  <a:pt x="125" y="80"/>
                </a:cubicBezTo>
                <a:cubicBezTo>
                  <a:pt x="112" y="80"/>
                  <a:pt x="100" y="81"/>
                  <a:pt x="93" y="82"/>
                </a:cubicBezTo>
                <a:cubicBezTo>
                  <a:pt x="77" y="84"/>
                  <a:pt x="68" y="97"/>
                  <a:pt x="68" y="102"/>
                </a:cubicBezTo>
                <a:cubicBezTo>
                  <a:pt x="68" y="171"/>
                  <a:pt x="68" y="171"/>
                  <a:pt x="68" y="171"/>
                </a:cubicBezTo>
                <a:cubicBezTo>
                  <a:pt x="68" y="177"/>
                  <a:pt x="73" y="182"/>
                  <a:pt x="80" y="182"/>
                </a:cubicBezTo>
                <a:close/>
                <a:moveTo>
                  <a:pt x="125" y="68"/>
                </a:moveTo>
                <a:cubicBezTo>
                  <a:pt x="144" y="68"/>
                  <a:pt x="159" y="53"/>
                  <a:pt x="159" y="34"/>
                </a:cubicBezTo>
                <a:cubicBezTo>
                  <a:pt x="159" y="15"/>
                  <a:pt x="144" y="0"/>
                  <a:pt x="125" y="0"/>
                </a:cubicBezTo>
                <a:cubicBezTo>
                  <a:pt x="106" y="0"/>
                  <a:pt x="91" y="15"/>
                  <a:pt x="91" y="34"/>
                </a:cubicBezTo>
                <a:cubicBezTo>
                  <a:pt x="91" y="53"/>
                  <a:pt x="106" y="68"/>
                  <a:pt x="125" y="68"/>
                </a:cubicBezTo>
                <a:close/>
                <a:moveTo>
                  <a:pt x="125" y="68"/>
                </a:moveTo>
                <a:cubicBezTo>
                  <a:pt x="125" y="68"/>
                  <a:pt x="125" y="68"/>
                  <a:pt x="125" y="68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0" name="Freeform 187"/>
          <p:cNvSpPr>
            <a:spLocks noEditPoints="1"/>
          </p:cNvSpPr>
          <p:nvPr/>
        </p:nvSpPr>
        <p:spPr bwMode="auto">
          <a:xfrm>
            <a:off x="5323822" y="4449137"/>
            <a:ext cx="435239" cy="281277"/>
          </a:xfrm>
          <a:custGeom>
            <a:avLst/>
            <a:gdLst/>
            <a:ahLst/>
            <a:cxnLst>
              <a:cxn ang="0">
                <a:pos x="68" y="25"/>
              </a:cxn>
              <a:cxn ang="0">
                <a:pos x="34" y="44"/>
              </a:cxn>
              <a:cxn ang="0">
                <a:pos x="1" y="25"/>
              </a:cxn>
              <a:cxn ang="0">
                <a:pos x="0" y="22"/>
              </a:cxn>
              <a:cxn ang="0">
                <a:pos x="1" y="20"/>
              </a:cxn>
              <a:cxn ang="0">
                <a:pos x="34" y="0"/>
              </a:cxn>
              <a:cxn ang="0">
                <a:pos x="68" y="20"/>
              </a:cxn>
              <a:cxn ang="0">
                <a:pos x="68" y="22"/>
              </a:cxn>
              <a:cxn ang="0">
                <a:pos x="68" y="25"/>
              </a:cxn>
              <a:cxn ang="0">
                <a:pos x="49" y="9"/>
              </a:cxn>
              <a:cxn ang="0">
                <a:pos x="51" y="17"/>
              </a:cxn>
              <a:cxn ang="0">
                <a:pos x="34" y="34"/>
              </a:cxn>
              <a:cxn ang="0">
                <a:pos x="17" y="17"/>
              </a:cxn>
              <a:cxn ang="0">
                <a:pos x="20" y="9"/>
              </a:cxn>
              <a:cxn ang="0">
                <a:pos x="5" y="22"/>
              </a:cxn>
              <a:cxn ang="0">
                <a:pos x="34" y="39"/>
              </a:cxn>
              <a:cxn ang="0">
                <a:pos x="64" y="22"/>
              </a:cxn>
              <a:cxn ang="0">
                <a:pos x="49" y="9"/>
              </a:cxn>
              <a:cxn ang="0">
                <a:pos x="34" y="6"/>
              </a:cxn>
              <a:cxn ang="0">
                <a:pos x="23" y="17"/>
              </a:cxn>
              <a:cxn ang="0">
                <a:pos x="25" y="19"/>
              </a:cxn>
              <a:cxn ang="0">
                <a:pos x="27" y="17"/>
              </a:cxn>
              <a:cxn ang="0">
                <a:pos x="34" y="9"/>
              </a:cxn>
              <a:cxn ang="0">
                <a:pos x="36" y="8"/>
              </a:cxn>
              <a:cxn ang="0">
                <a:pos x="34" y="6"/>
              </a:cxn>
            </a:cxnLst>
            <a:rect l="0" t="0" r="r" b="b"/>
            <a:pathLst>
              <a:path w="68" h="44">
                <a:moveTo>
                  <a:pt x="68" y="25"/>
                </a:moveTo>
                <a:cubicBezTo>
                  <a:pt x="61" y="36"/>
                  <a:pt x="48" y="44"/>
                  <a:pt x="34" y="44"/>
                </a:cubicBezTo>
                <a:cubicBezTo>
                  <a:pt x="21" y="44"/>
                  <a:pt x="8" y="36"/>
                  <a:pt x="1" y="25"/>
                </a:cubicBezTo>
                <a:cubicBezTo>
                  <a:pt x="1" y="24"/>
                  <a:pt x="0" y="23"/>
                  <a:pt x="0" y="22"/>
                </a:cubicBezTo>
                <a:cubicBezTo>
                  <a:pt x="0" y="21"/>
                  <a:pt x="1" y="20"/>
                  <a:pt x="1" y="20"/>
                </a:cubicBezTo>
                <a:cubicBezTo>
                  <a:pt x="8" y="8"/>
                  <a:pt x="21" y="0"/>
                  <a:pt x="34" y="0"/>
                </a:cubicBezTo>
                <a:cubicBezTo>
                  <a:pt x="48" y="0"/>
                  <a:pt x="61" y="8"/>
                  <a:pt x="68" y="20"/>
                </a:cubicBezTo>
                <a:cubicBezTo>
                  <a:pt x="68" y="20"/>
                  <a:pt x="68" y="21"/>
                  <a:pt x="68" y="22"/>
                </a:cubicBezTo>
                <a:cubicBezTo>
                  <a:pt x="68" y="23"/>
                  <a:pt x="68" y="24"/>
                  <a:pt x="68" y="25"/>
                </a:cubicBezTo>
                <a:close/>
                <a:moveTo>
                  <a:pt x="49" y="9"/>
                </a:moveTo>
                <a:cubicBezTo>
                  <a:pt x="51" y="11"/>
                  <a:pt x="51" y="14"/>
                  <a:pt x="51" y="17"/>
                </a:cubicBezTo>
                <a:cubicBezTo>
                  <a:pt x="51" y="27"/>
                  <a:pt x="44" y="34"/>
                  <a:pt x="34" y="34"/>
                </a:cubicBezTo>
                <a:cubicBezTo>
                  <a:pt x="25" y="34"/>
                  <a:pt x="17" y="27"/>
                  <a:pt x="17" y="17"/>
                </a:cubicBezTo>
                <a:cubicBezTo>
                  <a:pt x="17" y="14"/>
                  <a:pt x="18" y="11"/>
                  <a:pt x="20" y="9"/>
                </a:cubicBezTo>
                <a:cubicBezTo>
                  <a:pt x="14" y="12"/>
                  <a:pt x="9" y="17"/>
                  <a:pt x="5" y="22"/>
                </a:cubicBezTo>
                <a:cubicBezTo>
                  <a:pt x="12" y="32"/>
                  <a:pt x="22" y="39"/>
                  <a:pt x="34" y="39"/>
                </a:cubicBezTo>
                <a:cubicBezTo>
                  <a:pt x="47" y="39"/>
                  <a:pt x="57" y="32"/>
                  <a:pt x="64" y="22"/>
                </a:cubicBezTo>
                <a:cubicBezTo>
                  <a:pt x="60" y="17"/>
                  <a:pt x="55" y="12"/>
                  <a:pt x="49" y="9"/>
                </a:cubicBezTo>
                <a:close/>
                <a:moveTo>
                  <a:pt x="34" y="6"/>
                </a:moveTo>
                <a:cubicBezTo>
                  <a:pt x="28" y="6"/>
                  <a:pt x="23" y="11"/>
                  <a:pt x="23" y="17"/>
                </a:cubicBezTo>
                <a:cubicBezTo>
                  <a:pt x="23" y="18"/>
                  <a:pt x="24" y="19"/>
                  <a:pt x="25" y="19"/>
                </a:cubicBezTo>
                <a:cubicBezTo>
                  <a:pt x="26" y="19"/>
                  <a:pt x="27" y="18"/>
                  <a:pt x="27" y="17"/>
                </a:cubicBezTo>
                <a:cubicBezTo>
                  <a:pt x="27" y="13"/>
                  <a:pt x="30" y="9"/>
                  <a:pt x="34" y="9"/>
                </a:cubicBezTo>
                <a:cubicBezTo>
                  <a:pt x="35" y="9"/>
                  <a:pt x="36" y="9"/>
                  <a:pt x="36" y="8"/>
                </a:cubicBezTo>
                <a:cubicBezTo>
                  <a:pt x="36" y="7"/>
                  <a:pt x="35" y="6"/>
                  <a:pt x="34" y="6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30256808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dirty="0"/>
              <a:t>Используемые понятия</a:t>
            </a:r>
            <a:endParaRPr lang="en-US" dirty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7" name="Freeform 76"/>
          <p:cNvSpPr>
            <a:spLocks/>
          </p:cNvSpPr>
          <p:nvPr/>
        </p:nvSpPr>
        <p:spPr bwMode="auto">
          <a:xfrm>
            <a:off x="6636032" y="3112697"/>
            <a:ext cx="2277533" cy="2275417"/>
          </a:xfrm>
          <a:custGeom>
            <a:avLst/>
            <a:gdLst/>
            <a:ahLst/>
            <a:cxnLst>
              <a:cxn ang="0">
                <a:pos x="183" y="603"/>
              </a:cxn>
              <a:cxn ang="0">
                <a:pos x="256" y="638"/>
              </a:cxn>
              <a:cxn ang="0">
                <a:pos x="218" y="731"/>
              </a:cxn>
              <a:cxn ang="0">
                <a:pos x="386" y="731"/>
              </a:cxn>
              <a:cxn ang="0">
                <a:pos x="347" y="638"/>
              </a:cxn>
              <a:cxn ang="0">
                <a:pos x="420" y="603"/>
              </a:cxn>
              <a:cxn ang="0">
                <a:pos x="603" y="603"/>
              </a:cxn>
              <a:cxn ang="0">
                <a:pos x="603" y="420"/>
              </a:cxn>
              <a:cxn ang="0">
                <a:pos x="639" y="347"/>
              </a:cxn>
              <a:cxn ang="0">
                <a:pos x="731" y="385"/>
              </a:cxn>
              <a:cxn ang="0">
                <a:pos x="731" y="217"/>
              </a:cxn>
              <a:cxn ang="0">
                <a:pos x="639" y="256"/>
              </a:cxn>
              <a:cxn ang="0">
                <a:pos x="603" y="183"/>
              </a:cxn>
              <a:cxn ang="0">
                <a:pos x="603" y="0"/>
              </a:cxn>
              <a:cxn ang="0">
                <a:pos x="420" y="0"/>
              </a:cxn>
              <a:cxn ang="0">
                <a:pos x="347" y="35"/>
              </a:cxn>
              <a:cxn ang="0">
                <a:pos x="386" y="128"/>
              </a:cxn>
              <a:cxn ang="0">
                <a:pos x="218" y="128"/>
              </a:cxn>
              <a:cxn ang="0">
                <a:pos x="256" y="35"/>
              </a:cxn>
              <a:cxn ang="0">
                <a:pos x="183" y="0"/>
              </a:cxn>
              <a:cxn ang="0">
                <a:pos x="0" y="0"/>
              </a:cxn>
              <a:cxn ang="0">
                <a:pos x="0" y="183"/>
              </a:cxn>
              <a:cxn ang="0">
                <a:pos x="35" y="256"/>
              </a:cxn>
              <a:cxn ang="0">
                <a:pos x="128" y="217"/>
              </a:cxn>
              <a:cxn ang="0">
                <a:pos x="128" y="385"/>
              </a:cxn>
              <a:cxn ang="0">
                <a:pos x="35" y="347"/>
              </a:cxn>
              <a:cxn ang="0">
                <a:pos x="0" y="420"/>
              </a:cxn>
              <a:cxn ang="0">
                <a:pos x="0" y="603"/>
              </a:cxn>
              <a:cxn ang="0">
                <a:pos x="183" y="603"/>
              </a:cxn>
            </a:cxnLst>
            <a:rect l="0" t="0" r="r" b="b"/>
            <a:pathLst>
              <a:path w="819" h="819">
                <a:moveTo>
                  <a:pt x="183" y="603"/>
                </a:moveTo>
                <a:cubicBezTo>
                  <a:pt x="249" y="603"/>
                  <a:pt x="265" y="619"/>
                  <a:pt x="256" y="638"/>
                </a:cubicBezTo>
                <a:cubicBezTo>
                  <a:pt x="239" y="675"/>
                  <a:pt x="210" y="680"/>
                  <a:pt x="218" y="731"/>
                </a:cubicBezTo>
                <a:cubicBezTo>
                  <a:pt x="231" y="819"/>
                  <a:pt x="372" y="819"/>
                  <a:pt x="386" y="731"/>
                </a:cubicBezTo>
                <a:cubicBezTo>
                  <a:pt x="394" y="680"/>
                  <a:pt x="364" y="675"/>
                  <a:pt x="347" y="638"/>
                </a:cubicBezTo>
                <a:cubicBezTo>
                  <a:pt x="339" y="619"/>
                  <a:pt x="354" y="603"/>
                  <a:pt x="420" y="603"/>
                </a:cubicBezTo>
                <a:cubicBezTo>
                  <a:pt x="603" y="603"/>
                  <a:pt x="603" y="603"/>
                  <a:pt x="603" y="603"/>
                </a:cubicBezTo>
                <a:cubicBezTo>
                  <a:pt x="603" y="420"/>
                  <a:pt x="603" y="420"/>
                  <a:pt x="603" y="420"/>
                </a:cubicBezTo>
                <a:cubicBezTo>
                  <a:pt x="603" y="354"/>
                  <a:pt x="619" y="338"/>
                  <a:pt x="639" y="347"/>
                </a:cubicBezTo>
                <a:cubicBezTo>
                  <a:pt x="675" y="364"/>
                  <a:pt x="680" y="393"/>
                  <a:pt x="731" y="385"/>
                </a:cubicBezTo>
                <a:cubicBezTo>
                  <a:pt x="819" y="372"/>
                  <a:pt x="819" y="231"/>
                  <a:pt x="731" y="217"/>
                </a:cubicBezTo>
                <a:cubicBezTo>
                  <a:pt x="680" y="209"/>
                  <a:pt x="675" y="239"/>
                  <a:pt x="639" y="256"/>
                </a:cubicBezTo>
                <a:cubicBezTo>
                  <a:pt x="619" y="264"/>
                  <a:pt x="603" y="249"/>
                  <a:pt x="603" y="183"/>
                </a:cubicBezTo>
                <a:cubicBezTo>
                  <a:pt x="603" y="0"/>
                  <a:pt x="603" y="0"/>
                  <a:pt x="603" y="0"/>
                </a:cubicBezTo>
                <a:cubicBezTo>
                  <a:pt x="420" y="0"/>
                  <a:pt x="420" y="0"/>
                  <a:pt x="420" y="0"/>
                </a:cubicBezTo>
                <a:cubicBezTo>
                  <a:pt x="354" y="0"/>
                  <a:pt x="339" y="16"/>
                  <a:pt x="347" y="35"/>
                </a:cubicBezTo>
                <a:cubicBezTo>
                  <a:pt x="364" y="72"/>
                  <a:pt x="394" y="76"/>
                  <a:pt x="386" y="128"/>
                </a:cubicBezTo>
                <a:cubicBezTo>
                  <a:pt x="372" y="216"/>
                  <a:pt x="231" y="216"/>
                  <a:pt x="218" y="128"/>
                </a:cubicBezTo>
                <a:cubicBezTo>
                  <a:pt x="210" y="76"/>
                  <a:pt x="239" y="72"/>
                  <a:pt x="256" y="35"/>
                </a:cubicBezTo>
                <a:cubicBezTo>
                  <a:pt x="265" y="16"/>
                  <a:pt x="249" y="0"/>
                  <a:pt x="183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83"/>
                  <a:pt x="0" y="183"/>
                  <a:pt x="0" y="183"/>
                </a:cubicBezTo>
                <a:cubicBezTo>
                  <a:pt x="0" y="249"/>
                  <a:pt x="16" y="264"/>
                  <a:pt x="35" y="256"/>
                </a:cubicBezTo>
                <a:cubicBezTo>
                  <a:pt x="72" y="239"/>
                  <a:pt x="77" y="209"/>
                  <a:pt x="128" y="217"/>
                </a:cubicBezTo>
                <a:cubicBezTo>
                  <a:pt x="216" y="231"/>
                  <a:pt x="216" y="372"/>
                  <a:pt x="128" y="385"/>
                </a:cubicBezTo>
                <a:cubicBezTo>
                  <a:pt x="77" y="393"/>
                  <a:pt x="72" y="364"/>
                  <a:pt x="35" y="347"/>
                </a:cubicBezTo>
                <a:cubicBezTo>
                  <a:pt x="16" y="338"/>
                  <a:pt x="0" y="354"/>
                  <a:pt x="0" y="420"/>
                </a:cubicBezTo>
                <a:cubicBezTo>
                  <a:pt x="0" y="603"/>
                  <a:pt x="0" y="603"/>
                  <a:pt x="0" y="603"/>
                </a:cubicBezTo>
                <a:lnTo>
                  <a:pt x="183" y="603"/>
                </a:lnTo>
                <a:close/>
              </a:path>
            </a:pathLst>
          </a:custGeom>
          <a:solidFill>
            <a:schemeClr val="accent5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18" name="Freeform 77"/>
          <p:cNvSpPr>
            <a:spLocks/>
          </p:cNvSpPr>
          <p:nvPr/>
        </p:nvSpPr>
        <p:spPr bwMode="auto">
          <a:xfrm>
            <a:off x="8312139" y="2511564"/>
            <a:ext cx="2277533" cy="2275417"/>
          </a:xfrm>
          <a:custGeom>
            <a:avLst/>
            <a:gdLst/>
            <a:ahLst/>
            <a:cxnLst>
              <a:cxn ang="0">
                <a:pos x="183" y="216"/>
              </a:cxn>
              <a:cxn ang="0">
                <a:pos x="256" y="180"/>
              </a:cxn>
              <a:cxn ang="0">
                <a:pos x="217" y="88"/>
              </a:cxn>
              <a:cxn ang="0">
                <a:pos x="385" y="88"/>
              </a:cxn>
              <a:cxn ang="0">
                <a:pos x="347" y="180"/>
              </a:cxn>
              <a:cxn ang="0">
                <a:pos x="420" y="216"/>
              </a:cxn>
              <a:cxn ang="0">
                <a:pos x="603" y="216"/>
              </a:cxn>
              <a:cxn ang="0">
                <a:pos x="603" y="399"/>
              </a:cxn>
              <a:cxn ang="0">
                <a:pos x="638" y="472"/>
              </a:cxn>
              <a:cxn ang="0">
                <a:pos x="731" y="433"/>
              </a:cxn>
              <a:cxn ang="0">
                <a:pos x="731" y="601"/>
              </a:cxn>
              <a:cxn ang="0">
                <a:pos x="638" y="563"/>
              </a:cxn>
              <a:cxn ang="0">
                <a:pos x="603" y="636"/>
              </a:cxn>
              <a:cxn ang="0">
                <a:pos x="603" y="819"/>
              </a:cxn>
              <a:cxn ang="0">
                <a:pos x="420" y="819"/>
              </a:cxn>
              <a:cxn ang="0">
                <a:pos x="347" y="784"/>
              </a:cxn>
              <a:cxn ang="0">
                <a:pos x="385" y="691"/>
              </a:cxn>
              <a:cxn ang="0">
                <a:pos x="217" y="691"/>
              </a:cxn>
              <a:cxn ang="0">
                <a:pos x="256" y="784"/>
              </a:cxn>
              <a:cxn ang="0">
                <a:pos x="183" y="819"/>
              </a:cxn>
              <a:cxn ang="0">
                <a:pos x="0" y="819"/>
              </a:cxn>
              <a:cxn ang="0">
                <a:pos x="0" y="636"/>
              </a:cxn>
              <a:cxn ang="0">
                <a:pos x="35" y="563"/>
              </a:cxn>
              <a:cxn ang="0">
                <a:pos x="128" y="601"/>
              </a:cxn>
              <a:cxn ang="0">
                <a:pos x="128" y="433"/>
              </a:cxn>
              <a:cxn ang="0">
                <a:pos x="35" y="472"/>
              </a:cxn>
              <a:cxn ang="0">
                <a:pos x="0" y="399"/>
              </a:cxn>
              <a:cxn ang="0">
                <a:pos x="0" y="216"/>
              </a:cxn>
              <a:cxn ang="0">
                <a:pos x="183" y="216"/>
              </a:cxn>
            </a:cxnLst>
            <a:rect l="0" t="0" r="r" b="b"/>
            <a:pathLst>
              <a:path w="819" h="819">
                <a:moveTo>
                  <a:pt x="183" y="216"/>
                </a:moveTo>
                <a:cubicBezTo>
                  <a:pt x="249" y="216"/>
                  <a:pt x="264" y="200"/>
                  <a:pt x="256" y="180"/>
                </a:cubicBezTo>
                <a:cubicBezTo>
                  <a:pt x="239" y="144"/>
                  <a:pt x="209" y="139"/>
                  <a:pt x="217" y="88"/>
                </a:cubicBezTo>
                <a:cubicBezTo>
                  <a:pt x="231" y="0"/>
                  <a:pt x="372" y="0"/>
                  <a:pt x="385" y="88"/>
                </a:cubicBezTo>
                <a:cubicBezTo>
                  <a:pt x="393" y="139"/>
                  <a:pt x="364" y="144"/>
                  <a:pt x="347" y="180"/>
                </a:cubicBezTo>
                <a:cubicBezTo>
                  <a:pt x="338" y="200"/>
                  <a:pt x="354" y="216"/>
                  <a:pt x="420" y="216"/>
                </a:cubicBezTo>
                <a:cubicBezTo>
                  <a:pt x="603" y="216"/>
                  <a:pt x="603" y="216"/>
                  <a:pt x="603" y="216"/>
                </a:cubicBezTo>
                <a:cubicBezTo>
                  <a:pt x="603" y="399"/>
                  <a:pt x="603" y="399"/>
                  <a:pt x="603" y="399"/>
                </a:cubicBezTo>
                <a:cubicBezTo>
                  <a:pt x="603" y="465"/>
                  <a:pt x="619" y="480"/>
                  <a:pt x="638" y="472"/>
                </a:cubicBezTo>
                <a:cubicBezTo>
                  <a:pt x="675" y="455"/>
                  <a:pt x="680" y="425"/>
                  <a:pt x="731" y="433"/>
                </a:cubicBezTo>
                <a:cubicBezTo>
                  <a:pt x="819" y="447"/>
                  <a:pt x="819" y="588"/>
                  <a:pt x="731" y="601"/>
                </a:cubicBezTo>
                <a:cubicBezTo>
                  <a:pt x="680" y="609"/>
                  <a:pt x="675" y="580"/>
                  <a:pt x="638" y="563"/>
                </a:cubicBezTo>
                <a:cubicBezTo>
                  <a:pt x="619" y="554"/>
                  <a:pt x="603" y="570"/>
                  <a:pt x="603" y="636"/>
                </a:cubicBezTo>
                <a:cubicBezTo>
                  <a:pt x="603" y="819"/>
                  <a:pt x="603" y="819"/>
                  <a:pt x="603" y="819"/>
                </a:cubicBezTo>
                <a:cubicBezTo>
                  <a:pt x="420" y="819"/>
                  <a:pt x="420" y="819"/>
                  <a:pt x="420" y="819"/>
                </a:cubicBezTo>
                <a:cubicBezTo>
                  <a:pt x="354" y="819"/>
                  <a:pt x="338" y="803"/>
                  <a:pt x="347" y="784"/>
                </a:cubicBezTo>
                <a:cubicBezTo>
                  <a:pt x="364" y="747"/>
                  <a:pt x="393" y="742"/>
                  <a:pt x="385" y="691"/>
                </a:cubicBezTo>
                <a:cubicBezTo>
                  <a:pt x="372" y="603"/>
                  <a:pt x="231" y="603"/>
                  <a:pt x="217" y="691"/>
                </a:cubicBezTo>
                <a:cubicBezTo>
                  <a:pt x="209" y="742"/>
                  <a:pt x="239" y="747"/>
                  <a:pt x="256" y="784"/>
                </a:cubicBezTo>
                <a:cubicBezTo>
                  <a:pt x="264" y="803"/>
                  <a:pt x="249" y="819"/>
                  <a:pt x="183" y="819"/>
                </a:cubicBezTo>
                <a:cubicBezTo>
                  <a:pt x="0" y="819"/>
                  <a:pt x="0" y="819"/>
                  <a:pt x="0" y="819"/>
                </a:cubicBezTo>
                <a:cubicBezTo>
                  <a:pt x="0" y="636"/>
                  <a:pt x="0" y="636"/>
                  <a:pt x="0" y="636"/>
                </a:cubicBezTo>
                <a:cubicBezTo>
                  <a:pt x="0" y="570"/>
                  <a:pt x="16" y="554"/>
                  <a:pt x="35" y="563"/>
                </a:cubicBezTo>
                <a:cubicBezTo>
                  <a:pt x="72" y="580"/>
                  <a:pt x="76" y="609"/>
                  <a:pt x="128" y="601"/>
                </a:cubicBezTo>
                <a:cubicBezTo>
                  <a:pt x="216" y="588"/>
                  <a:pt x="216" y="447"/>
                  <a:pt x="128" y="433"/>
                </a:cubicBezTo>
                <a:cubicBezTo>
                  <a:pt x="76" y="425"/>
                  <a:pt x="72" y="455"/>
                  <a:pt x="35" y="472"/>
                </a:cubicBezTo>
                <a:cubicBezTo>
                  <a:pt x="16" y="480"/>
                  <a:pt x="0" y="465"/>
                  <a:pt x="0" y="399"/>
                </a:cubicBezTo>
                <a:cubicBezTo>
                  <a:pt x="0" y="216"/>
                  <a:pt x="0" y="216"/>
                  <a:pt x="0" y="216"/>
                </a:cubicBezTo>
                <a:lnTo>
                  <a:pt x="183" y="216"/>
                </a:lnTo>
                <a:close/>
              </a:path>
            </a:pathLst>
          </a:custGeom>
          <a:solidFill>
            <a:schemeClr val="accent6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2124" name="Freeform 76"/>
          <p:cNvSpPr>
            <a:spLocks/>
          </p:cNvSpPr>
          <p:nvPr/>
        </p:nvSpPr>
        <p:spPr bwMode="auto">
          <a:xfrm>
            <a:off x="3285085" y="3112696"/>
            <a:ext cx="2277533" cy="2275417"/>
          </a:xfrm>
          <a:custGeom>
            <a:avLst/>
            <a:gdLst/>
            <a:ahLst/>
            <a:cxnLst>
              <a:cxn ang="0">
                <a:pos x="183" y="603"/>
              </a:cxn>
              <a:cxn ang="0">
                <a:pos x="256" y="638"/>
              </a:cxn>
              <a:cxn ang="0">
                <a:pos x="218" y="731"/>
              </a:cxn>
              <a:cxn ang="0">
                <a:pos x="386" y="731"/>
              </a:cxn>
              <a:cxn ang="0">
                <a:pos x="347" y="638"/>
              </a:cxn>
              <a:cxn ang="0">
                <a:pos x="420" y="603"/>
              </a:cxn>
              <a:cxn ang="0">
                <a:pos x="603" y="603"/>
              </a:cxn>
              <a:cxn ang="0">
                <a:pos x="603" y="420"/>
              </a:cxn>
              <a:cxn ang="0">
                <a:pos x="639" y="347"/>
              </a:cxn>
              <a:cxn ang="0">
                <a:pos x="731" y="385"/>
              </a:cxn>
              <a:cxn ang="0">
                <a:pos x="731" y="217"/>
              </a:cxn>
              <a:cxn ang="0">
                <a:pos x="639" y="256"/>
              </a:cxn>
              <a:cxn ang="0">
                <a:pos x="603" y="183"/>
              </a:cxn>
              <a:cxn ang="0">
                <a:pos x="603" y="0"/>
              </a:cxn>
              <a:cxn ang="0">
                <a:pos x="420" y="0"/>
              </a:cxn>
              <a:cxn ang="0">
                <a:pos x="347" y="35"/>
              </a:cxn>
              <a:cxn ang="0">
                <a:pos x="386" y="128"/>
              </a:cxn>
              <a:cxn ang="0">
                <a:pos x="218" y="128"/>
              </a:cxn>
              <a:cxn ang="0">
                <a:pos x="256" y="35"/>
              </a:cxn>
              <a:cxn ang="0">
                <a:pos x="183" y="0"/>
              </a:cxn>
              <a:cxn ang="0">
                <a:pos x="0" y="0"/>
              </a:cxn>
              <a:cxn ang="0">
                <a:pos x="0" y="183"/>
              </a:cxn>
              <a:cxn ang="0">
                <a:pos x="35" y="256"/>
              </a:cxn>
              <a:cxn ang="0">
                <a:pos x="128" y="217"/>
              </a:cxn>
              <a:cxn ang="0">
                <a:pos x="128" y="385"/>
              </a:cxn>
              <a:cxn ang="0">
                <a:pos x="35" y="347"/>
              </a:cxn>
              <a:cxn ang="0">
                <a:pos x="0" y="420"/>
              </a:cxn>
              <a:cxn ang="0">
                <a:pos x="0" y="603"/>
              </a:cxn>
              <a:cxn ang="0">
                <a:pos x="183" y="603"/>
              </a:cxn>
            </a:cxnLst>
            <a:rect l="0" t="0" r="r" b="b"/>
            <a:pathLst>
              <a:path w="819" h="819">
                <a:moveTo>
                  <a:pt x="183" y="603"/>
                </a:moveTo>
                <a:cubicBezTo>
                  <a:pt x="249" y="603"/>
                  <a:pt x="265" y="619"/>
                  <a:pt x="256" y="638"/>
                </a:cubicBezTo>
                <a:cubicBezTo>
                  <a:pt x="239" y="675"/>
                  <a:pt x="210" y="680"/>
                  <a:pt x="218" y="731"/>
                </a:cubicBezTo>
                <a:cubicBezTo>
                  <a:pt x="231" y="819"/>
                  <a:pt x="372" y="819"/>
                  <a:pt x="386" y="731"/>
                </a:cubicBezTo>
                <a:cubicBezTo>
                  <a:pt x="394" y="680"/>
                  <a:pt x="364" y="675"/>
                  <a:pt x="347" y="638"/>
                </a:cubicBezTo>
                <a:cubicBezTo>
                  <a:pt x="339" y="619"/>
                  <a:pt x="354" y="603"/>
                  <a:pt x="420" y="603"/>
                </a:cubicBezTo>
                <a:cubicBezTo>
                  <a:pt x="603" y="603"/>
                  <a:pt x="603" y="603"/>
                  <a:pt x="603" y="603"/>
                </a:cubicBezTo>
                <a:cubicBezTo>
                  <a:pt x="603" y="420"/>
                  <a:pt x="603" y="420"/>
                  <a:pt x="603" y="420"/>
                </a:cubicBezTo>
                <a:cubicBezTo>
                  <a:pt x="603" y="354"/>
                  <a:pt x="619" y="338"/>
                  <a:pt x="639" y="347"/>
                </a:cubicBezTo>
                <a:cubicBezTo>
                  <a:pt x="675" y="364"/>
                  <a:pt x="680" y="393"/>
                  <a:pt x="731" y="385"/>
                </a:cubicBezTo>
                <a:cubicBezTo>
                  <a:pt x="819" y="372"/>
                  <a:pt x="819" y="231"/>
                  <a:pt x="731" y="217"/>
                </a:cubicBezTo>
                <a:cubicBezTo>
                  <a:pt x="680" y="209"/>
                  <a:pt x="675" y="239"/>
                  <a:pt x="639" y="256"/>
                </a:cubicBezTo>
                <a:cubicBezTo>
                  <a:pt x="619" y="264"/>
                  <a:pt x="603" y="249"/>
                  <a:pt x="603" y="183"/>
                </a:cubicBezTo>
                <a:cubicBezTo>
                  <a:pt x="603" y="0"/>
                  <a:pt x="603" y="0"/>
                  <a:pt x="603" y="0"/>
                </a:cubicBezTo>
                <a:cubicBezTo>
                  <a:pt x="420" y="0"/>
                  <a:pt x="420" y="0"/>
                  <a:pt x="420" y="0"/>
                </a:cubicBezTo>
                <a:cubicBezTo>
                  <a:pt x="354" y="0"/>
                  <a:pt x="339" y="16"/>
                  <a:pt x="347" y="35"/>
                </a:cubicBezTo>
                <a:cubicBezTo>
                  <a:pt x="364" y="72"/>
                  <a:pt x="394" y="76"/>
                  <a:pt x="386" y="128"/>
                </a:cubicBezTo>
                <a:cubicBezTo>
                  <a:pt x="372" y="216"/>
                  <a:pt x="231" y="216"/>
                  <a:pt x="218" y="128"/>
                </a:cubicBezTo>
                <a:cubicBezTo>
                  <a:pt x="210" y="76"/>
                  <a:pt x="239" y="72"/>
                  <a:pt x="256" y="35"/>
                </a:cubicBezTo>
                <a:cubicBezTo>
                  <a:pt x="265" y="16"/>
                  <a:pt x="249" y="0"/>
                  <a:pt x="183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83"/>
                  <a:pt x="0" y="183"/>
                  <a:pt x="0" y="183"/>
                </a:cubicBezTo>
                <a:cubicBezTo>
                  <a:pt x="0" y="249"/>
                  <a:pt x="16" y="264"/>
                  <a:pt x="35" y="256"/>
                </a:cubicBezTo>
                <a:cubicBezTo>
                  <a:pt x="72" y="239"/>
                  <a:pt x="77" y="209"/>
                  <a:pt x="128" y="217"/>
                </a:cubicBezTo>
                <a:cubicBezTo>
                  <a:pt x="216" y="231"/>
                  <a:pt x="216" y="372"/>
                  <a:pt x="128" y="385"/>
                </a:cubicBezTo>
                <a:cubicBezTo>
                  <a:pt x="77" y="393"/>
                  <a:pt x="72" y="364"/>
                  <a:pt x="35" y="347"/>
                </a:cubicBezTo>
                <a:cubicBezTo>
                  <a:pt x="16" y="338"/>
                  <a:pt x="0" y="354"/>
                  <a:pt x="0" y="420"/>
                </a:cubicBezTo>
                <a:cubicBezTo>
                  <a:pt x="0" y="603"/>
                  <a:pt x="0" y="603"/>
                  <a:pt x="0" y="603"/>
                </a:cubicBezTo>
                <a:lnTo>
                  <a:pt x="183" y="603"/>
                </a:lnTo>
                <a:close/>
              </a:path>
            </a:pathLst>
          </a:custGeom>
          <a:solidFill>
            <a:schemeClr val="accent2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2125" name="Freeform 77"/>
          <p:cNvSpPr>
            <a:spLocks/>
          </p:cNvSpPr>
          <p:nvPr/>
        </p:nvSpPr>
        <p:spPr bwMode="auto">
          <a:xfrm>
            <a:off x="1593646" y="2511564"/>
            <a:ext cx="2277533" cy="2275417"/>
          </a:xfrm>
          <a:custGeom>
            <a:avLst/>
            <a:gdLst/>
            <a:ahLst/>
            <a:cxnLst>
              <a:cxn ang="0">
                <a:pos x="183" y="216"/>
              </a:cxn>
              <a:cxn ang="0">
                <a:pos x="256" y="180"/>
              </a:cxn>
              <a:cxn ang="0">
                <a:pos x="217" y="88"/>
              </a:cxn>
              <a:cxn ang="0">
                <a:pos x="385" y="88"/>
              </a:cxn>
              <a:cxn ang="0">
                <a:pos x="347" y="180"/>
              </a:cxn>
              <a:cxn ang="0">
                <a:pos x="420" y="216"/>
              </a:cxn>
              <a:cxn ang="0">
                <a:pos x="603" y="216"/>
              </a:cxn>
              <a:cxn ang="0">
                <a:pos x="603" y="399"/>
              </a:cxn>
              <a:cxn ang="0">
                <a:pos x="638" y="472"/>
              </a:cxn>
              <a:cxn ang="0">
                <a:pos x="731" y="433"/>
              </a:cxn>
              <a:cxn ang="0">
                <a:pos x="731" y="601"/>
              </a:cxn>
              <a:cxn ang="0">
                <a:pos x="638" y="563"/>
              </a:cxn>
              <a:cxn ang="0">
                <a:pos x="603" y="636"/>
              </a:cxn>
              <a:cxn ang="0">
                <a:pos x="603" y="819"/>
              </a:cxn>
              <a:cxn ang="0">
                <a:pos x="420" y="819"/>
              </a:cxn>
              <a:cxn ang="0">
                <a:pos x="347" y="784"/>
              </a:cxn>
              <a:cxn ang="0">
                <a:pos x="385" y="691"/>
              </a:cxn>
              <a:cxn ang="0">
                <a:pos x="217" y="691"/>
              </a:cxn>
              <a:cxn ang="0">
                <a:pos x="256" y="784"/>
              </a:cxn>
              <a:cxn ang="0">
                <a:pos x="183" y="819"/>
              </a:cxn>
              <a:cxn ang="0">
                <a:pos x="0" y="819"/>
              </a:cxn>
              <a:cxn ang="0">
                <a:pos x="0" y="636"/>
              </a:cxn>
              <a:cxn ang="0">
                <a:pos x="35" y="563"/>
              </a:cxn>
              <a:cxn ang="0">
                <a:pos x="128" y="601"/>
              </a:cxn>
              <a:cxn ang="0">
                <a:pos x="128" y="433"/>
              </a:cxn>
              <a:cxn ang="0">
                <a:pos x="35" y="472"/>
              </a:cxn>
              <a:cxn ang="0">
                <a:pos x="0" y="399"/>
              </a:cxn>
              <a:cxn ang="0">
                <a:pos x="0" y="216"/>
              </a:cxn>
              <a:cxn ang="0">
                <a:pos x="183" y="216"/>
              </a:cxn>
            </a:cxnLst>
            <a:rect l="0" t="0" r="r" b="b"/>
            <a:pathLst>
              <a:path w="819" h="819">
                <a:moveTo>
                  <a:pt x="183" y="216"/>
                </a:moveTo>
                <a:cubicBezTo>
                  <a:pt x="249" y="216"/>
                  <a:pt x="264" y="200"/>
                  <a:pt x="256" y="180"/>
                </a:cubicBezTo>
                <a:cubicBezTo>
                  <a:pt x="239" y="144"/>
                  <a:pt x="209" y="139"/>
                  <a:pt x="217" y="88"/>
                </a:cubicBezTo>
                <a:cubicBezTo>
                  <a:pt x="231" y="0"/>
                  <a:pt x="372" y="0"/>
                  <a:pt x="385" y="88"/>
                </a:cubicBezTo>
                <a:cubicBezTo>
                  <a:pt x="393" y="139"/>
                  <a:pt x="364" y="144"/>
                  <a:pt x="347" y="180"/>
                </a:cubicBezTo>
                <a:cubicBezTo>
                  <a:pt x="338" y="200"/>
                  <a:pt x="354" y="216"/>
                  <a:pt x="420" y="216"/>
                </a:cubicBezTo>
                <a:cubicBezTo>
                  <a:pt x="603" y="216"/>
                  <a:pt x="603" y="216"/>
                  <a:pt x="603" y="216"/>
                </a:cubicBezTo>
                <a:cubicBezTo>
                  <a:pt x="603" y="399"/>
                  <a:pt x="603" y="399"/>
                  <a:pt x="603" y="399"/>
                </a:cubicBezTo>
                <a:cubicBezTo>
                  <a:pt x="603" y="465"/>
                  <a:pt x="619" y="480"/>
                  <a:pt x="638" y="472"/>
                </a:cubicBezTo>
                <a:cubicBezTo>
                  <a:pt x="675" y="455"/>
                  <a:pt x="680" y="425"/>
                  <a:pt x="731" y="433"/>
                </a:cubicBezTo>
                <a:cubicBezTo>
                  <a:pt x="819" y="447"/>
                  <a:pt x="819" y="588"/>
                  <a:pt x="731" y="601"/>
                </a:cubicBezTo>
                <a:cubicBezTo>
                  <a:pt x="680" y="609"/>
                  <a:pt x="675" y="580"/>
                  <a:pt x="638" y="563"/>
                </a:cubicBezTo>
                <a:cubicBezTo>
                  <a:pt x="619" y="554"/>
                  <a:pt x="603" y="570"/>
                  <a:pt x="603" y="636"/>
                </a:cubicBezTo>
                <a:cubicBezTo>
                  <a:pt x="603" y="819"/>
                  <a:pt x="603" y="819"/>
                  <a:pt x="603" y="819"/>
                </a:cubicBezTo>
                <a:cubicBezTo>
                  <a:pt x="420" y="819"/>
                  <a:pt x="420" y="819"/>
                  <a:pt x="420" y="819"/>
                </a:cubicBezTo>
                <a:cubicBezTo>
                  <a:pt x="354" y="819"/>
                  <a:pt x="338" y="803"/>
                  <a:pt x="347" y="784"/>
                </a:cubicBezTo>
                <a:cubicBezTo>
                  <a:pt x="364" y="747"/>
                  <a:pt x="393" y="742"/>
                  <a:pt x="385" y="691"/>
                </a:cubicBezTo>
                <a:cubicBezTo>
                  <a:pt x="372" y="603"/>
                  <a:pt x="231" y="603"/>
                  <a:pt x="217" y="691"/>
                </a:cubicBezTo>
                <a:cubicBezTo>
                  <a:pt x="209" y="742"/>
                  <a:pt x="239" y="747"/>
                  <a:pt x="256" y="784"/>
                </a:cubicBezTo>
                <a:cubicBezTo>
                  <a:pt x="264" y="803"/>
                  <a:pt x="249" y="819"/>
                  <a:pt x="183" y="819"/>
                </a:cubicBezTo>
                <a:cubicBezTo>
                  <a:pt x="0" y="819"/>
                  <a:pt x="0" y="819"/>
                  <a:pt x="0" y="819"/>
                </a:cubicBezTo>
                <a:cubicBezTo>
                  <a:pt x="0" y="636"/>
                  <a:pt x="0" y="636"/>
                  <a:pt x="0" y="636"/>
                </a:cubicBezTo>
                <a:cubicBezTo>
                  <a:pt x="0" y="570"/>
                  <a:pt x="16" y="554"/>
                  <a:pt x="35" y="563"/>
                </a:cubicBezTo>
                <a:cubicBezTo>
                  <a:pt x="72" y="580"/>
                  <a:pt x="76" y="609"/>
                  <a:pt x="128" y="601"/>
                </a:cubicBezTo>
                <a:cubicBezTo>
                  <a:pt x="216" y="588"/>
                  <a:pt x="216" y="447"/>
                  <a:pt x="128" y="433"/>
                </a:cubicBezTo>
                <a:cubicBezTo>
                  <a:pt x="76" y="425"/>
                  <a:pt x="72" y="455"/>
                  <a:pt x="35" y="472"/>
                </a:cubicBezTo>
                <a:cubicBezTo>
                  <a:pt x="16" y="480"/>
                  <a:pt x="0" y="465"/>
                  <a:pt x="0" y="399"/>
                </a:cubicBezTo>
                <a:cubicBezTo>
                  <a:pt x="0" y="216"/>
                  <a:pt x="0" y="216"/>
                  <a:pt x="0" y="216"/>
                </a:cubicBezTo>
                <a:lnTo>
                  <a:pt x="183" y="216"/>
                </a:lnTo>
                <a:close/>
              </a:path>
            </a:pathLst>
          </a:custGeom>
          <a:solidFill>
            <a:schemeClr val="accent1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92" name="Text Placeholder 3"/>
          <p:cNvSpPr txBox="1">
            <a:spLocks/>
          </p:cNvSpPr>
          <p:nvPr/>
        </p:nvSpPr>
        <p:spPr>
          <a:xfrm>
            <a:off x="2222128" y="3649272"/>
            <a:ext cx="455253" cy="492443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1219170">
              <a:spcBef>
                <a:spcPct val="20000"/>
              </a:spcBef>
              <a:defRPr/>
            </a:pPr>
            <a:r>
              <a:rPr lang="en-US" sz="3200" dirty="0">
                <a:solidFill>
                  <a:schemeClr val="bg1"/>
                </a:solidFill>
              </a:rPr>
              <a:t>01</a:t>
            </a:r>
            <a:endParaRPr lang="en-US" sz="3200" u="sng" dirty="0">
              <a:solidFill>
                <a:schemeClr val="bg1"/>
              </a:solidFill>
            </a:endParaRPr>
          </a:p>
        </p:txBody>
      </p:sp>
      <p:sp>
        <p:nvSpPr>
          <p:cNvPr id="95" name="Text Placeholder 3"/>
          <p:cNvSpPr txBox="1">
            <a:spLocks/>
          </p:cNvSpPr>
          <p:nvPr/>
        </p:nvSpPr>
        <p:spPr>
          <a:xfrm>
            <a:off x="3871179" y="3694655"/>
            <a:ext cx="455253" cy="492443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1219170">
              <a:spcBef>
                <a:spcPct val="20000"/>
              </a:spcBef>
              <a:defRPr/>
            </a:pPr>
            <a:r>
              <a:rPr lang="en-US" sz="3200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16" name="Freeform 77"/>
          <p:cNvSpPr>
            <a:spLocks/>
          </p:cNvSpPr>
          <p:nvPr/>
        </p:nvSpPr>
        <p:spPr bwMode="auto">
          <a:xfrm>
            <a:off x="4959926" y="2511564"/>
            <a:ext cx="2277533" cy="2275417"/>
          </a:xfrm>
          <a:custGeom>
            <a:avLst/>
            <a:gdLst/>
            <a:ahLst/>
            <a:cxnLst>
              <a:cxn ang="0">
                <a:pos x="183" y="216"/>
              </a:cxn>
              <a:cxn ang="0">
                <a:pos x="256" y="180"/>
              </a:cxn>
              <a:cxn ang="0">
                <a:pos x="217" y="88"/>
              </a:cxn>
              <a:cxn ang="0">
                <a:pos x="385" y="88"/>
              </a:cxn>
              <a:cxn ang="0">
                <a:pos x="347" y="180"/>
              </a:cxn>
              <a:cxn ang="0">
                <a:pos x="420" y="216"/>
              </a:cxn>
              <a:cxn ang="0">
                <a:pos x="603" y="216"/>
              </a:cxn>
              <a:cxn ang="0">
                <a:pos x="603" y="399"/>
              </a:cxn>
              <a:cxn ang="0">
                <a:pos x="638" y="472"/>
              </a:cxn>
              <a:cxn ang="0">
                <a:pos x="731" y="433"/>
              </a:cxn>
              <a:cxn ang="0">
                <a:pos x="731" y="601"/>
              </a:cxn>
              <a:cxn ang="0">
                <a:pos x="638" y="563"/>
              </a:cxn>
              <a:cxn ang="0">
                <a:pos x="603" y="636"/>
              </a:cxn>
              <a:cxn ang="0">
                <a:pos x="603" y="819"/>
              </a:cxn>
              <a:cxn ang="0">
                <a:pos x="420" y="819"/>
              </a:cxn>
              <a:cxn ang="0">
                <a:pos x="347" y="784"/>
              </a:cxn>
              <a:cxn ang="0">
                <a:pos x="385" y="691"/>
              </a:cxn>
              <a:cxn ang="0">
                <a:pos x="217" y="691"/>
              </a:cxn>
              <a:cxn ang="0">
                <a:pos x="256" y="784"/>
              </a:cxn>
              <a:cxn ang="0">
                <a:pos x="183" y="819"/>
              </a:cxn>
              <a:cxn ang="0">
                <a:pos x="0" y="819"/>
              </a:cxn>
              <a:cxn ang="0">
                <a:pos x="0" y="636"/>
              </a:cxn>
              <a:cxn ang="0">
                <a:pos x="35" y="563"/>
              </a:cxn>
              <a:cxn ang="0">
                <a:pos x="128" y="601"/>
              </a:cxn>
              <a:cxn ang="0">
                <a:pos x="128" y="433"/>
              </a:cxn>
              <a:cxn ang="0">
                <a:pos x="35" y="472"/>
              </a:cxn>
              <a:cxn ang="0">
                <a:pos x="0" y="399"/>
              </a:cxn>
              <a:cxn ang="0">
                <a:pos x="0" y="216"/>
              </a:cxn>
              <a:cxn ang="0">
                <a:pos x="183" y="216"/>
              </a:cxn>
            </a:cxnLst>
            <a:rect l="0" t="0" r="r" b="b"/>
            <a:pathLst>
              <a:path w="819" h="819">
                <a:moveTo>
                  <a:pt x="183" y="216"/>
                </a:moveTo>
                <a:cubicBezTo>
                  <a:pt x="249" y="216"/>
                  <a:pt x="264" y="200"/>
                  <a:pt x="256" y="180"/>
                </a:cubicBezTo>
                <a:cubicBezTo>
                  <a:pt x="239" y="144"/>
                  <a:pt x="209" y="139"/>
                  <a:pt x="217" y="88"/>
                </a:cubicBezTo>
                <a:cubicBezTo>
                  <a:pt x="231" y="0"/>
                  <a:pt x="372" y="0"/>
                  <a:pt x="385" y="88"/>
                </a:cubicBezTo>
                <a:cubicBezTo>
                  <a:pt x="393" y="139"/>
                  <a:pt x="364" y="144"/>
                  <a:pt x="347" y="180"/>
                </a:cubicBezTo>
                <a:cubicBezTo>
                  <a:pt x="338" y="200"/>
                  <a:pt x="354" y="216"/>
                  <a:pt x="420" y="216"/>
                </a:cubicBezTo>
                <a:cubicBezTo>
                  <a:pt x="603" y="216"/>
                  <a:pt x="603" y="216"/>
                  <a:pt x="603" y="216"/>
                </a:cubicBezTo>
                <a:cubicBezTo>
                  <a:pt x="603" y="399"/>
                  <a:pt x="603" y="399"/>
                  <a:pt x="603" y="399"/>
                </a:cubicBezTo>
                <a:cubicBezTo>
                  <a:pt x="603" y="465"/>
                  <a:pt x="619" y="480"/>
                  <a:pt x="638" y="472"/>
                </a:cubicBezTo>
                <a:cubicBezTo>
                  <a:pt x="675" y="455"/>
                  <a:pt x="680" y="425"/>
                  <a:pt x="731" y="433"/>
                </a:cubicBezTo>
                <a:cubicBezTo>
                  <a:pt x="819" y="447"/>
                  <a:pt x="819" y="588"/>
                  <a:pt x="731" y="601"/>
                </a:cubicBezTo>
                <a:cubicBezTo>
                  <a:pt x="680" y="609"/>
                  <a:pt x="675" y="580"/>
                  <a:pt x="638" y="563"/>
                </a:cubicBezTo>
                <a:cubicBezTo>
                  <a:pt x="619" y="554"/>
                  <a:pt x="603" y="570"/>
                  <a:pt x="603" y="636"/>
                </a:cubicBezTo>
                <a:cubicBezTo>
                  <a:pt x="603" y="819"/>
                  <a:pt x="603" y="819"/>
                  <a:pt x="603" y="819"/>
                </a:cubicBezTo>
                <a:cubicBezTo>
                  <a:pt x="420" y="819"/>
                  <a:pt x="420" y="819"/>
                  <a:pt x="420" y="819"/>
                </a:cubicBezTo>
                <a:cubicBezTo>
                  <a:pt x="354" y="819"/>
                  <a:pt x="338" y="803"/>
                  <a:pt x="347" y="784"/>
                </a:cubicBezTo>
                <a:cubicBezTo>
                  <a:pt x="364" y="747"/>
                  <a:pt x="393" y="742"/>
                  <a:pt x="385" y="691"/>
                </a:cubicBezTo>
                <a:cubicBezTo>
                  <a:pt x="372" y="603"/>
                  <a:pt x="231" y="603"/>
                  <a:pt x="217" y="691"/>
                </a:cubicBezTo>
                <a:cubicBezTo>
                  <a:pt x="209" y="742"/>
                  <a:pt x="239" y="747"/>
                  <a:pt x="256" y="784"/>
                </a:cubicBezTo>
                <a:cubicBezTo>
                  <a:pt x="264" y="803"/>
                  <a:pt x="249" y="819"/>
                  <a:pt x="183" y="819"/>
                </a:cubicBezTo>
                <a:cubicBezTo>
                  <a:pt x="0" y="819"/>
                  <a:pt x="0" y="819"/>
                  <a:pt x="0" y="819"/>
                </a:cubicBezTo>
                <a:cubicBezTo>
                  <a:pt x="0" y="636"/>
                  <a:pt x="0" y="636"/>
                  <a:pt x="0" y="636"/>
                </a:cubicBezTo>
                <a:cubicBezTo>
                  <a:pt x="0" y="570"/>
                  <a:pt x="16" y="554"/>
                  <a:pt x="35" y="563"/>
                </a:cubicBezTo>
                <a:cubicBezTo>
                  <a:pt x="72" y="580"/>
                  <a:pt x="76" y="609"/>
                  <a:pt x="128" y="601"/>
                </a:cubicBezTo>
                <a:cubicBezTo>
                  <a:pt x="216" y="588"/>
                  <a:pt x="216" y="447"/>
                  <a:pt x="128" y="433"/>
                </a:cubicBezTo>
                <a:cubicBezTo>
                  <a:pt x="76" y="425"/>
                  <a:pt x="72" y="455"/>
                  <a:pt x="35" y="472"/>
                </a:cubicBezTo>
                <a:cubicBezTo>
                  <a:pt x="16" y="480"/>
                  <a:pt x="0" y="465"/>
                  <a:pt x="0" y="399"/>
                </a:cubicBezTo>
                <a:cubicBezTo>
                  <a:pt x="0" y="216"/>
                  <a:pt x="0" y="216"/>
                  <a:pt x="0" y="216"/>
                </a:cubicBezTo>
                <a:lnTo>
                  <a:pt x="183" y="216"/>
                </a:lnTo>
                <a:close/>
              </a:path>
            </a:pathLst>
          </a:custGeom>
          <a:solidFill>
            <a:schemeClr val="accent3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93" name="Text Placeholder 3"/>
          <p:cNvSpPr txBox="1">
            <a:spLocks/>
          </p:cNvSpPr>
          <p:nvPr/>
        </p:nvSpPr>
        <p:spPr>
          <a:xfrm>
            <a:off x="5597484" y="3694655"/>
            <a:ext cx="455253" cy="492443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1219170">
              <a:spcBef>
                <a:spcPct val="20000"/>
              </a:spcBef>
              <a:defRPr/>
            </a:pPr>
            <a:r>
              <a:rPr lang="en-US" sz="3200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94" name="Text Placeholder 3"/>
          <p:cNvSpPr txBox="1">
            <a:spLocks/>
          </p:cNvSpPr>
          <p:nvPr/>
        </p:nvSpPr>
        <p:spPr>
          <a:xfrm>
            <a:off x="7304214" y="3694655"/>
            <a:ext cx="455253" cy="492443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1219170" rtl="1">
              <a:spcBef>
                <a:spcPct val="20000"/>
              </a:spcBef>
              <a:defRPr/>
            </a:pPr>
            <a:r>
              <a:rPr lang="en-US" sz="3200" dirty="0">
                <a:solidFill>
                  <a:schemeClr val="bg1"/>
                </a:solidFill>
              </a:rPr>
              <a:t>04</a:t>
            </a:r>
          </a:p>
        </p:txBody>
      </p:sp>
      <p:sp>
        <p:nvSpPr>
          <p:cNvPr id="19" name="Text Placeholder 3"/>
          <p:cNvSpPr txBox="1">
            <a:spLocks/>
          </p:cNvSpPr>
          <p:nvPr/>
        </p:nvSpPr>
        <p:spPr>
          <a:xfrm>
            <a:off x="8914634" y="3724419"/>
            <a:ext cx="455253" cy="492443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1219170" rtl="1">
              <a:spcBef>
                <a:spcPct val="20000"/>
              </a:spcBef>
              <a:defRPr/>
            </a:pPr>
            <a:r>
              <a:rPr lang="en-US" sz="3200" dirty="0">
                <a:solidFill>
                  <a:schemeClr val="bg1"/>
                </a:solidFill>
              </a:rPr>
              <a:t>05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278910" y="914317"/>
            <a:ext cx="2386409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accent1"/>
                </a:solidFill>
              </a:rPr>
              <a:t>Паспорт компетенций (</a:t>
            </a:r>
            <a:r>
              <a:rPr lang="en-US" sz="1600" b="1" dirty="0">
                <a:solidFill>
                  <a:schemeClr val="accent1"/>
                </a:solidFill>
              </a:rPr>
              <a:t>Skills Passport</a:t>
            </a:r>
            <a:r>
              <a:rPr lang="en-US" sz="1600" b="1" dirty="0" smtClean="0">
                <a:solidFill>
                  <a:schemeClr val="accent1"/>
                </a:solidFill>
              </a:rPr>
              <a:t>)</a:t>
            </a:r>
            <a:endParaRPr lang="ru-RU" sz="1600" b="1" dirty="0" smtClean="0">
              <a:solidFill>
                <a:schemeClr val="accent1"/>
              </a:solidFill>
            </a:endParaRPr>
          </a:p>
          <a:p>
            <a:pPr algn="ctr"/>
            <a:r>
              <a:rPr lang="ru-RU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документ, формируемый по итогам демонстрационного экзамена и входящий в реестр </a:t>
            </a:r>
            <a:r>
              <a:rPr lang="ru-RU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Skills</a:t>
            </a:r>
            <a:r>
              <a:rPr lang="ru-RU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Passport</a:t>
            </a:r>
            <a:r>
              <a:rPr lang="ru-RU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Национального оператора движения </a:t>
            </a:r>
            <a:r>
              <a:rPr lang="ru-RU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WorldSkills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905600" y="5236338"/>
            <a:ext cx="238640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accent2"/>
                </a:solidFill>
              </a:rPr>
              <a:t>Экзаменационная </a:t>
            </a:r>
            <a:r>
              <a:rPr lang="ru-RU" sz="1600" b="1" dirty="0" smtClean="0">
                <a:solidFill>
                  <a:schemeClr val="accent2"/>
                </a:solidFill>
              </a:rPr>
              <a:t>группа</a:t>
            </a:r>
          </a:p>
          <a:p>
            <a:pPr algn="ctr"/>
            <a:r>
              <a:rPr lang="ru-RU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группа экзаменуемых, сдающая экзамен в одну смену на одной площадке ЦПДЭ по одной компетенции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20175" y="949446"/>
            <a:ext cx="238640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3"/>
                </a:solidFill>
              </a:rPr>
              <a:t>Смена</a:t>
            </a:r>
          </a:p>
          <a:p>
            <a:pPr algn="ctr"/>
            <a:r>
              <a:rPr lang="ru-RU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промежуток времени продолжительностью не более 6 часов в день, в рамках которого проводится процедура демонстрационного экзамена с назначением дополнительного перерыва не менее 1 часа на обед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276553" y="5216019"/>
            <a:ext cx="238640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accent5"/>
                </a:solidFill>
              </a:rPr>
              <a:t>Продолжительность демонстрационного </a:t>
            </a:r>
            <a:r>
              <a:rPr lang="ru-RU" sz="1600" b="1" dirty="0" smtClean="0">
                <a:solidFill>
                  <a:schemeClr val="accent5"/>
                </a:solidFill>
              </a:rPr>
              <a:t>экзамена</a:t>
            </a:r>
          </a:p>
          <a:p>
            <a:pPr algn="ctr"/>
            <a:r>
              <a:rPr lang="ru-RU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продолжительность демонстрации практических навыков не более 3х дней и 12 часов на одного экзаменуемого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949055" y="1037427"/>
            <a:ext cx="2386409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accent6"/>
                </a:solidFill>
              </a:rPr>
              <a:t>Подготовительный </a:t>
            </a:r>
            <a:r>
              <a:rPr lang="ru-RU" sz="1600" b="1" dirty="0" smtClean="0">
                <a:solidFill>
                  <a:schemeClr val="accent6"/>
                </a:solidFill>
              </a:rPr>
              <a:t>день</a:t>
            </a:r>
          </a:p>
          <a:p>
            <a:pPr algn="ctr"/>
            <a:r>
              <a:rPr lang="ru-RU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день подготовки к проведению демонстрационного экзамена, проводимый за 1 день до начала экзамена Экспертом-организатором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4013077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348294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Часть 2.	</a:t>
            </a:r>
            <a:br>
              <a:rPr lang="ru-RU" dirty="0" smtClean="0"/>
            </a:br>
            <a:r>
              <a:rPr lang="ru-RU" dirty="0" smtClean="0"/>
              <a:t>Условия организации и проведения демонстрационного экзамена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937062"/>
            <a:ext cx="9144000" cy="1655762"/>
          </a:xfrm>
        </p:spPr>
        <p:txBody>
          <a:bodyPr/>
          <a:lstStyle/>
          <a:p>
            <a:r>
              <a:rPr lang="ru-RU" dirty="0" smtClean="0"/>
              <a:t>Документальное обеспечение экзамена, разработка КОД, требования к площадкам проведения экзаменов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46" y="216356"/>
            <a:ext cx="1268078" cy="119492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9123" y="216356"/>
            <a:ext cx="1024217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5766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60"/>
          <p:cNvGrpSpPr/>
          <p:nvPr/>
        </p:nvGrpSpPr>
        <p:grpSpPr>
          <a:xfrm>
            <a:off x="4656027" y="5253150"/>
            <a:ext cx="1337733" cy="1325033"/>
            <a:chOff x="3492020" y="3939862"/>
            <a:chExt cx="1003300" cy="993775"/>
          </a:xfrm>
        </p:grpSpPr>
        <p:sp>
          <p:nvSpPr>
            <p:cNvPr id="11278" name="Freeform 14"/>
            <p:cNvSpPr>
              <a:spLocks/>
            </p:cNvSpPr>
            <p:nvPr/>
          </p:nvSpPr>
          <p:spPr bwMode="auto">
            <a:xfrm>
              <a:off x="3492020" y="3939862"/>
              <a:ext cx="1003300" cy="474663"/>
            </a:xfrm>
            <a:custGeom>
              <a:avLst/>
              <a:gdLst/>
              <a:ahLst/>
              <a:cxnLst>
                <a:cxn ang="0">
                  <a:pos x="297" y="299"/>
                </a:cxn>
                <a:cxn ang="0">
                  <a:pos x="0" y="0"/>
                </a:cxn>
                <a:cxn ang="0">
                  <a:pos x="335" y="0"/>
                </a:cxn>
                <a:cxn ang="0">
                  <a:pos x="632" y="299"/>
                </a:cxn>
                <a:cxn ang="0">
                  <a:pos x="297" y="299"/>
                </a:cxn>
              </a:cxnLst>
              <a:rect l="0" t="0" r="r" b="b"/>
              <a:pathLst>
                <a:path w="632" h="299">
                  <a:moveTo>
                    <a:pt x="297" y="299"/>
                  </a:moveTo>
                  <a:lnTo>
                    <a:pt x="0" y="0"/>
                  </a:lnTo>
                  <a:lnTo>
                    <a:pt x="335" y="0"/>
                  </a:lnTo>
                  <a:lnTo>
                    <a:pt x="632" y="299"/>
                  </a:lnTo>
                  <a:lnTo>
                    <a:pt x="297" y="299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280" name="Freeform 16"/>
            <p:cNvSpPr>
              <a:spLocks/>
            </p:cNvSpPr>
            <p:nvPr/>
          </p:nvSpPr>
          <p:spPr bwMode="auto">
            <a:xfrm>
              <a:off x="3492020" y="3939862"/>
              <a:ext cx="471488" cy="9937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7" y="299"/>
                </a:cxn>
                <a:cxn ang="0">
                  <a:pos x="297" y="626"/>
                </a:cxn>
                <a:cxn ang="0">
                  <a:pos x="0" y="327"/>
                </a:cxn>
                <a:cxn ang="0">
                  <a:pos x="0" y="0"/>
                </a:cxn>
              </a:cxnLst>
              <a:rect l="0" t="0" r="r" b="b"/>
              <a:pathLst>
                <a:path w="297" h="626">
                  <a:moveTo>
                    <a:pt x="0" y="0"/>
                  </a:moveTo>
                  <a:lnTo>
                    <a:pt x="297" y="299"/>
                  </a:lnTo>
                  <a:lnTo>
                    <a:pt x="297" y="626"/>
                  </a:lnTo>
                  <a:lnTo>
                    <a:pt x="0" y="3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34" name="Group 279"/>
          <p:cNvGrpSpPr/>
          <p:nvPr/>
        </p:nvGrpSpPr>
        <p:grpSpPr>
          <a:xfrm>
            <a:off x="4615812" y="4355206"/>
            <a:ext cx="741043" cy="741039"/>
            <a:chOff x="846989" y="1401020"/>
            <a:chExt cx="877416" cy="877416"/>
          </a:xfrm>
          <a:effectLst/>
        </p:grpSpPr>
        <p:sp>
          <p:nvSpPr>
            <p:cNvPr id="35" name="Teardrop 34"/>
            <p:cNvSpPr/>
            <p:nvPr/>
          </p:nvSpPr>
          <p:spPr>
            <a:xfrm rot="8100000">
              <a:off x="846989" y="1401020"/>
              <a:ext cx="877416" cy="877416"/>
            </a:xfrm>
            <a:prstGeom prst="teardrop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3" dirty="0">
                <a:solidFill>
                  <a:prstClr val="black">
                    <a:lumMod val="75000"/>
                    <a:lumOff val="25000"/>
                  </a:prstClr>
                </a:solidFill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912701" y="1537516"/>
              <a:ext cx="787739" cy="60847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1375467"/>
              <a:r>
                <a:rPr lang="ru-RU" sz="1333" b="1" dirty="0" smtClean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10</a:t>
              </a:r>
              <a:r>
                <a:rPr lang="en-US" sz="1333" b="1" dirty="0" smtClean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0</a:t>
              </a:r>
              <a:r>
                <a:rPr lang="en-US" sz="1333" b="1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%</a:t>
              </a:r>
            </a:p>
          </p:txBody>
        </p:sp>
      </p:grpSp>
      <p:sp>
        <p:nvSpPr>
          <p:cNvPr id="56" name="Text Placeholder 3"/>
          <p:cNvSpPr txBox="1">
            <a:spLocks/>
          </p:cNvSpPr>
          <p:nvPr/>
        </p:nvSpPr>
        <p:spPr>
          <a:xfrm>
            <a:off x="1549484" y="4427522"/>
            <a:ext cx="3005320" cy="820481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 defTabSz="1375467"/>
            <a:r>
              <a:rPr lang="ru-RU" sz="1333" b="1" dirty="0" smtClean="0">
                <a:solidFill>
                  <a:prstClr val="black"/>
                </a:solidFill>
              </a:rPr>
              <a:t> </a:t>
            </a:r>
            <a:r>
              <a:rPr lang="ru-RU" sz="1333" b="1" dirty="0">
                <a:solidFill>
                  <a:prstClr val="black"/>
                </a:solidFill>
              </a:rPr>
              <a:t>уровнем сложности заданий комплекта оценочной документации демонстрационного экзамена</a:t>
            </a:r>
            <a:r>
              <a:rPr lang="en-US" sz="1333" b="1" dirty="0" smtClean="0">
                <a:solidFill>
                  <a:prstClr val="black"/>
                </a:solidFill>
              </a:rPr>
              <a:t>.</a:t>
            </a:r>
            <a:endParaRPr lang="en-US" sz="1333" b="1" dirty="0">
              <a:solidFill>
                <a:prstClr val="black"/>
              </a:solidFill>
            </a:endParaRPr>
          </a:p>
        </p:txBody>
      </p:sp>
      <p:sp>
        <p:nvSpPr>
          <p:cNvPr id="59" name="Freeform 100"/>
          <p:cNvSpPr>
            <a:spLocks noEditPoints="1"/>
          </p:cNvSpPr>
          <p:nvPr/>
        </p:nvSpPr>
        <p:spPr bwMode="auto">
          <a:xfrm>
            <a:off x="6184499" y="6095597"/>
            <a:ext cx="511715" cy="490540"/>
          </a:xfrm>
          <a:custGeom>
            <a:avLst/>
            <a:gdLst/>
            <a:ahLst/>
            <a:cxnLst>
              <a:cxn ang="0">
                <a:pos x="63" y="49"/>
              </a:cxn>
              <a:cxn ang="0">
                <a:pos x="58" y="44"/>
              </a:cxn>
              <a:cxn ang="0">
                <a:pos x="54" y="48"/>
              </a:cxn>
              <a:cxn ang="0">
                <a:pos x="63" y="57"/>
              </a:cxn>
              <a:cxn ang="0">
                <a:pos x="64" y="60"/>
              </a:cxn>
              <a:cxn ang="0">
                <a:pos x="59" y="64"/>
              </a:cxn>
              <a:cxn ang="0">
                <a:pos x="56" y="63"/>
              </a:cxn>
              <a:cxn ang="0">
                <a:pos x="29" y="36"/>
              </a:cxn>
              <a:cxn ang="0">
                <a:pos x="15" y="42"/>
              </a:cxn>
              <a:cxn ang="0">
                <a:pos x="0" y="27"/>
              </a:cxn>
              <a:cxn ang="0">
                <a:pos x="26" y="0"/>
              </a:cxn>
              <a:cxn ang="0">
                <a:pos x="41" y="15"/>
              </a:cxn>
              <a:cxn ang="0">
                <a:pos x="36" y="30"/>
              </a:cxn>
              <a:cxn ang="0">
                <a:pos x="50" y="44"/>
              </a:cxn>
              <a:cxn ang="0">
                <a:pos x="54" y="40"/>
              </a:cxn>
              <a:cxn ang="0">
                <a:pos x="49" y="35"/>
              </a:cxn>
              <a:cxn ang="0">
                <a:pos x="54" y="31"/>
              </a:cxn>
              <a:cxn ang="0">
                <a:pos x="55" y="31"/>
              </a:cxn>
              <a:cxn ang="0">
                <a:pos x="67" y="44"/>
              </a:cxn>
              <a:cxn ang="0">
                <a:pos x="63" y="49"/>
              </a:cxn>
              <a:cxn ang="0">
                <a:pos x="25" y="8"/>
              </a:cxn>
              <a:cxn ang="0">
                <a:pos x="18" y="16"/>
              </a:cxn>
              <a:cxn ang="0">
                <a:pos x="19" y="19"/>
              </a:cxn>
              <a:cxn ang="0">
                <a:pos x="15" y="18"/>
              </a:cxn>
              <a:cxn ang="0">
                <a:pos x="7" y="26"/>
              </a:cxn>
              <a:cxn ang="0">
                <a:pos x="15" y="34"/>
              </a:cxn>
              <a:cxn ang="0">
                <a:pos x="23" y="26"/>
              </a:cxn>
              <a:cxn ang="0">
                <a:pos x="22" y="23"/>
              </a:cxn>
              <a:cxn ang="0">
                <a:pos x="25" y="24"/>
              </a:cxn>
              <a:cxn ang="0">
                <a:pos x="33" y="16"/>
              </a:cxn>
              <a:cxn ang="0">
                <a:pos x="25" y="8"/>
              </a:cxn>
            </a:cxnLst>
            <a:rect l="0" t="0" r="r" b="b"/>
            <a:pathLst>
              <a:path w="67" h="64">
                <a:moveTo>
                  <a:pt x="63" y="49"/>
                </a:moveTo>
                <a:cubicBezTo>
                  <a:pt x="62" y="49"/>
                  <a:pt x="58" y="45"/>
                  <a:pt x="58" y="44"/>
                </a:cubicBezTo>
                <a:cubicBezTo>
                  <a:pt x="54" y="48"/>
                  <a:pt x="54" y="48"/>
                  <a:pt x="54" y="48"/>
                </a:cubicBezTo>
                <a:cubicBezTo>
                  <a:pt x="63" y="57"/>
                  <a:pt x="63" y="57"/>
                  <a:pt x="63" y="57"/>
                </a:cubicBezTo>
                <a:cubicBezTo>
                  <a:pt x="63" y="58"/>
                  <a:pt x="64" y="59"/>
                  <a:pt x="64" y="60"/>
                </a:cubicBezTo>
                <a:cubicBezTo>
                  <a:pt x="64" y="62"/>
                  <a:pt x="61" y="64"/>
                  <a:pt x="59" y="64"/>
                </a:cubicBezTo>
                <a:cubicBezTo>
                  <a:pt x="58" y="64"/>
                  <a:pt x="57" y="64"/>
                  <a:pt x="56" y="63"/>
                </a:cubicBezTo>
                <a:cubicBezTo>
                  <a:pt x="29" y="36"/>
                  <a:pt x="29" y="36"/>
                  <a:pt x="29" y="36"/>
                </a:cubicBezTo>
                <a:cubicBezTo>
                  <a:pt x="25" y="39"/>
                  <a:pt x="20" y="42"/>
                  <a:pt x="15" y="42"/>
                </a:cubicBezTo>
                <a:cubicBezTo>
                  <a:pt x="6" y="42"/>
                  <a:pt x="0" y="36"/>
                  <a:pt x="0" y="27"/>
                </a:cubicBezTo>
                <a:cubicBezTo>
                  <a:pt x="0" y="14"/>
                  <a:pt x="13" y="0"/>
                  <a:pt x="26" y="0"/>
                </a:cubicBezTo>
                <a:cubicBezTo>
                  <a:pt x="35" y="0"/>
                  <a:pt x="41" y="6"/>
                  <a:pt x="41" y="15"/>
                </a:cubicBezTo>
                <a:cubicBezTo>
                  <a:pt x="41" y="21"/>
                  <a:pt x="39" y="26"/>
                  <a:pt x="36" y="30"/>
                </a:cubicBezTo>
                <a:cubicBezTo>
                  <a:pt x="50" y="44"/>
                  <a:pt x="50" y="44"/>
                  <a:pt x="50" y="44"/>
                </a:cubicBezTo>
                <a:cubicBezTo>
                  <a:pt x="54" y="40"/>
                  <a:pt x="54" y="40"/>
                  <a:pt x="54" y="40"/>
                </a:cubicBezTo>
                <a:cubicBezTo>
                  <a:pt x="53" y="39"/>
                  <a:pt x="49" y="36"/>
                  <a:pt x="49" y="35"/>
                </a:cubicBezTo>
                <a:cubicBezTo>
                  <a:pt x="49" y="34"/>
                  <a:pt x="53" y="31"/>
                  <a:pt x="54" y="31"/>
                </a:cubicBezTo>
                <a:cubicBezTo>
                  <a:pt x="54" y="31"/>
                  <a:pt x="54" y="31"/>
                  <a:pt x="55" y="31"/>
                </a:cubicBezTo>
                <a:cubicBezTo>
                  <a:pt x="56" y="32"/>
                  <a:pt x="67" y="43"/>
                  <a:pt x="67" y="44"/>
                </a:cubicBezTo>
                <a:cubicBezTo>
                  <a:pt x="67" y="45"/>
                  <a:pt x="64" y="49"/>
                  <a:pt x="63" y="49"/>
                </a:cubicBezTo>
                <a:close/>
                <a:moveTo>
                  <a:pt x="25" y="8"/>
                </a:moveTo>
                <a:cubicBezTo>
                  <a:pt x="21" y="8"/>
                  <a:pt x="18" y="12"/>
                  <a:pt x="18" y="16"/>
                </a:cubicBezTo>
                <a:cubicBezTo>
                  <a:pt x="18" y="17"/>
                  <a:pt x="18" y="18"/>
                  <a:pt x="19" y="19"/>
                </a:cubicBezTo>
                <a:cubicBezTo>
                  <a:pt x="17" y="19"/>
                  <a:pt x="16" y="18"/>
                  <a:pt x="15" y="18"/>
                </a:cubicBezTo>
                <a:cubicBezTo>
                  <a:pt x="11" y="18"/>
                  <a:pt x="7" y="22"/>
                  <a:pt x="7" y="26"/>
                </a:cubicBezTo>
                <a:cubicBezTo>
                  <a:pt x="7" y="30"/>
                  <a:pt x="11" y="34"/>
                  <a:pt x="15" y="34"/>
                </a:cubicBezTo>
                <a:cubicBezTo>
                  <a:pt x="19" y="34"/>
                  <a:pt x="23" y="30"/>
                  <a:pt x="23" y="26"/>
                </a:cubicBezTo>
                <a:cubicBezTo>
                  <a:pt x="23" y="25"/>
                  <a:pt x="23" y="24"/>
                  <a:pt x="22" y="23"/>
                </a:cubicBezTo>
                <a:cubicBezTo>
                  <a:pt x="23" y="23"/>
                  <a:pt x="24" y="24"/>
                  <a:pt x="25" y="24"/>
                </a:cubicBezTo>
                <a:cubicBezTo>
                  <a:pt x="30" y="24"/>
                  <a:pt x="33" y="20"/>
                  <a:pt x="33" y="16"/>
                </a:cubicBezTo>
                <a:cubicBezTo>
                  <a:pt x="33" y="12"/>
                  <a:pt x="30" y="8"/>
                  <a:pt x="25" y="8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5437838" y="4349332"/>
            <a:ext cx="1623484" cy="1608667"/>
            <a:chOff x="4078378" y="3261999"/>
            <a:chExt cx="1217613" cy="1206500"/>
          </a:xfrm>
        </p:grpSpPr>
        <p:sp>
          <p:nvSpPr>
            <p:cNvPr id="11276" name="Freeform 12"/>
            <p:cNvSpPr>
              <a:spLocks/>
            </p:cNvSpPr>
            <p:nvPr/>
          </p:nvSpPr>
          <p:spPr bwMode="auto">
            <a:xfrm>
              <a:off x="4078378" y="3261999"/>
              <a:ext cx="571500" cy="1206500"/>
            </a:xfrm>
            <a:custGeom>
              <a:avLst/>
              <a:gdLst/>
              <a:ahLst/>
              <a:cxnLst>
                <a:cxn ang="0">
                  <a:pos x="360" y="760"/>
                </a:cxn>
                <a:cxn ang="0">
                  <a:pos x="0" y="398"/>
                </a:cxn>
                <a:cxn ang="0">
                  <a:pos x="0" y="0"/>
                </a:cxn>
                <a:cxn ang="0">
                  <a:pos x="360" y="362"/>
                </a:cxn>
                <a:cxn ang="0">
                  <a:pos x="360" y="760"/>
                </a:cxn>
              </a:cxnLst>
              <a:rect l="0" t="0" r="r" b="b"/>
              <a:pathLst>
                <a:path w="360" h="760">
                  <a:moveTo>
                    <a:pt x="360" y="760"/>
                  </a:moveTo>
                  <a:lnTo>
                    <a:pt x="0" y="398"/>
                  </a:lnTo>
                  <a:lnTo>
                    <a:pt x="0" y="0"/>
                  </a:lnTo>
                  <a:lnTo>
                    <a:pt x="360" y="362"/>
                  </a:lnTo>
                  <a:lnTo>
                    <a:pt x="360" y="76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277" name="Freeform 13"/>
            <p:cNvSpPr>
              <a:spLocks/>
            </p:cNvSpPr>
            <p:nvPr/>
          </p:nvSpPr>
          <p:spPr bwMode="auto">
            <a:xfrm>
              <a:off x="4078378" y="3261999"/>
              <a:ext cx="1217613" cy="574675"/>
            </a:xfrm>
            <a:custGeom>
              <a:avLst/>
              <a:gdLst/>
              <a:ahLst/>
              <a:cxnLst>
                <a:cxn ang="0">
                  <a:pos x="360" y="362"/>
                </a:cxn>
                <a:cxn ang="0">
                  <a:pos x="0" y="0"/>
                </a:cxn>
                <a:cxn ang="0">
                  <a:pos x="405" y="0"/>
                </a:cxn>
                <a:cxn ang="0">
                  <a:pos x="767" y="362"/>
                </a:cxn>
                <a:cxn ang="0">
                  <a:pos x="360" y="362"/>
                </a:cxn>
              </a:cxnLst>
              <a:rect l="0" t="0" r="r" b="b"/>
              <a:pathLst>
                <a:path w="767" h="362">
                  <a:moveTo>
                    <a:pt x="360" y="362"/>
                  </a:moveTo>
                  <a:lnTo>
                    <a:pt x="0" y="0"/>
                  </a:lnTo>
                  <a:lnTo>
                    <a:pt x="405" y="0"/>
                  </a:lnTo>
                  <a:lnTo>
                    <a:pt x="767" y="362"/>
                  </a:lnTo>
                  <a:lnTo>
                    <a:pt x="360" y="36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37" name="Group 279"/>
          <p:cNvGrpSpPr/>
          <p:nvPr/>
        </p:nvGrpSpPr>
        <p:grpSpPr>
          <a:xfrm>
            <a:off x="5518443" y="3446993"/>
            <a:ext cx="741043" cy="741039"/>
            <a:chOff x="846989" y="1401020"/>
            <a:chExt cx="877416" cy="877416"/>
          </a:xfrm>
          <a:effectLst/>
        </p:grpSpPr>
        <p:sp>
          <p:nvSpPr>
            <p:cNvPr id="38" name="Teardrop 37"/>
            <p:cNvSpPr/>
            <p:nvPr/>
          </p:nvSpPr>
          <p:spPr>
            <a:xfrm rot="8100000">
              <a:off x="846989" y="1401020"/>
              <a:ext cx="877416" cy="877416"/>
            </a:xfrm>
            <a:prstGeom prst="teardrop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3" dirty="0">
                <a:solidFill>
                  <a:prstClr val="black">
                    <a:lumMod val="75000"/>
                    <a:lumOff val="25000"/>
                  </a:prstClr>
                </a:solidFill>
              </a:endParaRPr>
            </a:p>
          </p:txBody>
        </p:sp>
        <p:sp>
          <p:nvSpPr>
            <p:cNvPr id="39" name="Oval 38"/>
            <p:cNvSpPr/>
            <p:nvPr/>
          </p:nvSpPr>
          <p:spPr>
            <a:xfrm>
              <a:off x="911927" y="1537516"/>
              <a:ext cx="773114" cy="60847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1375467"/>
              <a:r>
                <a:rPr lang="ru-RU" sz="1333" b="1" dirty="0" smtClean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10</a:t>
              </a:r>
              <a:r>
                <a:rPr lang="en-US" sz="1333" b="1" dirty="0" smtClean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0</a:t>
              </a:r>
              <a:r>
                <a:rPr lang="en-US" sz="1333" b="1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%</a:t>
              </a:r>
            </a:p>
          </p:txBody>
        </p:sp>
      </p:grpSp>
      <p:sp>
        <p:nvSpPr>
          <p:cNvPr id="55" name="Text Placeholder 3"/>
          <p:cNvSpPr txBox="1">
            <a:spLocks/>
          </p:cNvSpPr>
          <p:nvPr/>
        </p:nvSpPr>
        <p:spPr>
          <a:xfrm>
            <a:off x="2418819" y="3460621"/>
            <a:ext cx="3005320" cy="820481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 defTabSz="1375467"/>
            <a:r>
              <a:rPr lang="ru-RU" sz="1333" dirty="0">
                <a:solidFill>
                  <a:prstClr val="black"/>
                </a:solidFill>
              </a:rPr>
              <a:t>требованиями к оборудованию, оснащению и расходным материалам для проведения демонстрационного экзамена</a:t>
            </a:r>
            <a:r>
              <a:rPr lang="en-US" sz="1333" dirty="0" smtClean="0">
                <a:solidFill>
                  <a:prstClr val="black"/>
                </a:solidFill>
              </a:rPr>
              <a:t>.</a:t>
            </a:r>
            <a:endParaRPr lang="en-US" sz="1333" dirty="0">
              <a:solidFill>
                <a:prstClr val="black"/>
              </a:solidFill>
            </a:endParaRPr>
          </a:p>
        </p:txBody>
      </p:sp>
      <p:sp>
        <p:nvSpPr>
          <p:cNvPr id="60" name="Freeform 187"/>
          <p:cNvSpPr>
            <a:spLocks noEditPoints="1"/>
          </p:cNvSpPr>
          <p:nvPr/>
        </p:nvSpPr>
        <p:spPr bwMode="auto">
          <a:xfrm>
            <a:off x="7186323" y="5394329"/>
            <a:ext cx="580319" cy="375036"/>
          </a:xfrm>
          <a:custGeom>
            <a:avLst/>
            <a:gdLst/>
            <a:ahLst/>
            <a:cxnLst>
              <a:cxn ang="0">
                <a:pos x="68" y="25"/>
              </a:cxn>
              <a:cxn ang="0">
                <a:pos x="34" y="44"/>
              </a:cxn>
              <a:cxn ang="0">
                <a:pos x="1" y="25"/>
              </a:cxn>
              <a:cxn ang="0">
                <a:pos x="0" y="22"/>
              </a:cxn>
              <a:cxn ang="0">
                <a:pos x="1" y="20"/>
              </a:cxn>
              <a:cxn ang="0">
                <a:pos x="34" y="0"/>
              </a:cxn>
              <a:cxn ang="0">
                <a:pos x="68" y="20"/>
              </a:cxn>
              <a:cxn ang="0">
                <a:pos x="68" y="22"/>
              </a:cxn>
              <a:cxn ang="0">
                <a:pos x="68" y="25"/>
              </a:cxn>
              <a:cxn ang="0">
                <a:pos x="49" y="9"/>
              </a:cxn>
              <a:cxn ang="0">
                <a:pos x="51" y="17"/>
              </a:cxn>
              <a:cxn ang="0">
                <a:pos x="34" y="34"/>
              </a:cxn>
              <a:cxn ang="0">
                <a:pos x="17" y="17"/>
              </a:cxn>
              <a:cxn ang="0">
                <a:pos x="20" y="9"/>
              </a:cxn>
              <a:cxn ang="0">
                <a:pos x="5" y="22"/>
              </a:cxn>
              <a:cxn ang="0">
                <a:pos x="34" y="39"/>
              </a:cxn>
              <a:cxn ang="0">
                <a:pos x="64" y="22"/>
              </a:cxn>
              <a:cxn ang="0">
                <a:pos x="49" y="9"/>
              </a:cxn>
              <a:cxn ang="0">
                <a:pos x="34" y="6"/>
              </a:cxn>
              <a:cxn ang="0">
                <a:pos x="23" y="17"/>
              </a:cxn>
              <a:cxn ang="0">
                <a:pos x="25" y="19"/>
              </a:cxn>
              <a:cxn ang="0">
                <a:pos x="27" y="17"/>
              </a:cxn>
              <a:cxn ang="0">
                <a:pos x="34" y="9"/>
              </a:cxn>
              <a:cxn ang="0">
                <a:pos x="36" y="8"/>
              </a:cxn>
              <a:cxn ang="0">
                <a:pos x="34" y="6"/>
              </a:cxn>
            </a:cxnLst>
            <a:rect l="0" t="0" r="r" b="b"/>
            <a:pathLst>
              <a:path w="68" h="44">
                <a:moveTo>
                  <a:pt x="68" y="25"/>
                </a:moveTo>
                <a:cubicBezTo>
                  <a:pt x="61" y="36"/>
                  <a:pt x="48" y="44"/>
                  <a:pt x="34" y="44"/>
                </a:cubicBezTo>
                <a:cubicBezTo>
                  <a:pt x="21" y="44"/>
                  <a:pt x="8" y="36"/>
                  <a:pt x="1" y="25"/>
                </a:cubicBezTo>
                <a:cubicBezTo>
                  <a:pt x="1" y="24"/>
                  <a:pt x="0" y="23"/>
                  <a:pt x="0" y="22"/>
                </a:cubicBezTo>
                <a:cubicBezTo>
                  <a:pt x="0" y="21"/>
                  <a:pt x="1" y="20"/>
                  <a:pt x="1" y="20"/>
                </a:cubicBezTo>
                <a:cubicBezTo>
                  <a:pt x="8" y="8"/>
                  <a:pt x="21" y="0"/>
                  <a:pt x="34" y="0"/>
                </a:cubicBezTo>
                <a:cubicBezTo>
                  <a:pt x="48" y="0"/>
                  <a:pt x="61" y="8"/>
                  <a:pt x="68" y="20"/>
                </a:cubicBezTo>
                <a:cubicBezTo>
                  <a:pt x="68" y="20"/>
                  <a:pt x="68" y="21"/>
                  <a:pt x="68" y="22"/>
                </a:cubicBezTo>
                <a:cubicBezTo>
                  <a:pt x="68" y="23"/>
                  <a:pt x="68" y="24"/>
                  <a:pt x="68" y="25"/>
                </a:cubicBezTo>
                <a:close/>
                <a:moveTo>
                  <a:pt x="49" y="9"/>
                </a:moveTo>
                <a:cubicBezTo>
                  <a:pt x="51" y="11"/>
                  <a:pt x="51" y="14"/>
                  <a:pt x="51" y="17"/>
                </a:cubicBezTo>
                <a:cubicBezTo>
                  <a:pt x="51" y="27"/>
                  <a:pt x="44" y="34"/>
                  <a:pt x="34" y="34"/>
                </a:cubicBezTo>
                <a:cubicBezTo>
                  <a:pt x="25" y="34"/>
                  <a:pt x="17" y="27"/>
                  <a:pt x="17" y="17"/>
                </a:cubicBezTo>
                <a:cubicBezTo>
                  <a:pt x="17" y="14"/>
                  <a:pt x="18" y="11"/>
                  <a:pt x="20" y="9"/>
                </a:cubicBezTo>
                <a:cubicBezTo>
                  <a:pt x="14" y="12"/>
                  <a:pt x="9" y="17"/>
                  <a:pt x="5" y="22"/>
                </a:cubicBezTo>
                <a:cubicBezTo>
                  <a:pt x="12" y="32"/>
                  <a:pt x="22" y="39"/>
                  <a:pt x="34" y="39"/>
                </a:cubicBezTo>
                <a:cubicBezTo>
                  <a:pt x="47" y="39"/>
                  <a:pt x="57" y="32"/>
                  <a:pt x="64" y="22"/>
                </a:cubicBezTo>
                <a:cubicBezTo>
                  <a:pt x="60" y="17"/>
                  <a:pt x="55" y="12"/>
                  <a:pt x="49" y="9"/>
                </a:cubicBezTo>
                <a:close/>
                <a:moveTo>
                  <a:pt x="34" y="6"/>
                </a:moveTo>
                <a:cubicBezTo>
                  <a:pt x="28" y="6"/>
                  <a:pt x="23" y="11"/>
                  <a:pt x="23" y="17"/>
                </a:cubicBezTo>
                <a:cubicBezTo>
                  <a:pt x="23" y="18"/>
                  <a:pt x="24" y="19"/>
                  <a:pt x="25" y="19"/>
                </a:cubicBezTo>
                <a:cubicBezTo>
                  <a:pt x="26" y="19"/>
                  <a:pt x="27" y="18"/>
                  <a:pt x="27" y="17"/>
                </a:cubicBezTo>
                <a:cubicBezTo>
                  <a:pt x="27" y="13"/>
                  <a:pt x="30" y="9"/>
                  <a:pt x="34" y="9"/>
                </a:cubicBezTo>
                <a:cubicBezTo>
                  <a:pt x="35" y="9"/>
                  <a:pt x="36" y="9"/>
                  <a:pt x="36" y="8"/>
                </a:cubicBezTo>
                <a:cubicBezTo>
                  <a:pt x="36" y="7"/>
                  <a:pt x="35" y="6"/>
                  <a:pt x="34" y="6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6399565" y="3360849"/>
            <a:ext cx="1877484" cy="1854200"/>
            <a:chOff x="4799673" y="2520637"/>
            <a:chExt cx="1408113" cy="1390650"/>
          </a:xfrm>
        </p:grpSpPr>
        <p:sp>
          <p:nvSpPr>
            <p:cNvPr id="11273" name="Freeform 9"/>
            <p:cNvSpPr>
              <a:spLocks/>
            </p:cNvSpPr>
            <p:nvPr/>
          </p:nvSpPr>
          <p:spPr bwMode="auto">
            <a:xfrm>
              <a:off x="4799673" y="2520637"/>
              <a:ext cx="661988" cy="13906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7" y="418"/>
                </a:cxn>
                <a:cxn ang="0">
                  <a:pos x="417" y="876"/>
                </a:cxn>
                <a:cxn ang="0">
                  <a:pos x="0" y="457"/>
                </a:cxn>
                <a:cxn ang="0">
                  <a:pos x="0" y="0"/>
                </a:cxn>
              </a:cxnLst>
              <a:rect l="0" t="0" r="r" b="b"/>
              <a:pathLst>
                <a:path w="417" h="876">
                  <a:moveTo>
                    <a:pt x="0" y="0"/>
                  </a:moveTo>
                  <a:lnTo>
                    <a:pt x="417" y="418"/>
                  </a:lnTo>
                  <a:lnTo>
                    <a:pt x="417" y="876"/>
                  </a:lnTo>
                  <a:lnTo>
                    <a:pt x="0" y="4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274" name="Freeform 10"/>
            <p:cNvSpPr>
              <a:spLocks/>
            </p:cNvSpPr>
            <p:nvPr/>
          </p:nvSpPr>
          <p:spPr bwMode="auto">
            <a:xfrm>
              <a:off x="4799673" y="2520637"/>
              <a:ext cx="1408113" cy="663575"/>
            </a:xfrm>
            <a:custGeom>
              <a:avLst/>
              <a:gdLst/>
              <a:ahLst/>
              <a:cxnLst>
                <a:cxn ang="0">
                  <a:pos x="417" y="418"/>
                </a:cxn>
                <a:cxn ang="0">
                  <a:pos x="0" y="0"/>
                </a:cxn>
                <a:cxn ang="0">
                  <a:pos x="470" y="0"/>
                </a:cxn>
                <a:cxn ang="0">
                  <a:pos x="887" y="418"/>
                </a:cxn>
                <a:cxn ang="0">
                  <a:pos x="417" y="418"/>
                </a:cxn>
              </a:cxnLst>
              <a:rect l="0" t="0" r="r" b="b"/>
              <a:pathLst>
                <a:path w="887" h="418">
                  <a:moveTo>
                    <a:pt x="417" y="418"/>
                  </a:moveTo>
                  <a:lnTo>
                    <a:pt x="0" y="0"/>
                  </a:lnTo>
                  <a:lnTo>
                    <a:pt x="470" y="0"/>
                  </a:lnTo>
                  <a:lnTo>
                    <a:pt x="887" y="418"/>
                  </a:lnTo>
                  <a:lnTo>
                    <a:pt x="417" y="418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40" name="Group 279"/>
          <p:cNvGrpSpPr/>
          <p:nvPr/>
        </p:nvGrpSpPr>
        <p:grpSpPr>
          <a:xfrm>
            <a:off x="6497399" y="2447111"/>
            <a:ext cx="741043" cy="741039"/>
            <a:chOff x="846989" y="1401020"/>
            <a:chExt cx="877416" cy="877416"/>
          </a:xfrm>
          <a:effectLst/>
        </p:grpSpPr>
        <p:sp>
          <p:nvSpPr>
            <p:cNvPr id="41" name="Teardrop 40"/>
            <p:cNvSpPr/>
            <p:nvPr/>
          </p:nvSpPr>
          <p:spPr>
            <a:xfrm rot="8100000">
              <a:off x="846989" y="1401020"/>
              <a:ext cx="877416" cy="877416"/>
            </a:xfrm>
            <a:prstGeom prst="teardrop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3" dirty="0">
                <a:solidFill>
                  <a:prstClr val="black">
                    <a:lumMod val="75000"/>
                    <a:lumOff val="25000"/>
                  </a:prstClr>
                </a:solidFill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858991" y="1537516"/>
              <a:ext cx="803379" cy="60847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1375467"/>
              <a:r>
                <a:rPr lang="ru-RU" sz="1333" b="1" dirty="0" smtClean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10</a:t>
              </a:r>
              <a:r>
                <a:rPr lang="en-US" sz="1333" b="1" dirty="0" smtClean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0</a:t>
              </a:r>
              <a:r>
                <a:rPr lang="en-US" sz="1333" b="1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%</a:t>
              </a:r>
            </a:p>
          </p:txBody>
        </p:sp>
      </p:grpSp>
      <p:sp>
        <p:nvSpPr>
          <p:cNvPr id="54" name="Text Placeholder 3"/>
          <p:cNvSpPr txBox="1">
            <a:spLocks/>
          </p:cNvSpPr>
          <p:nvPr/>
        </p:nvSpPr>
        <p:spPr>
          <a:xfrm>
            <a:off x="3334621" y="2429170"/>
            <a:ext cx="3005320" cy="820481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 defTabSz="1375467"/>
            <a:r>
              <a:rPr lang="ru-RU" sz="1333" dirty="0">
                <a:solidFill>
                  <a:prstClr val="black"/>
                </a:solidFill>
              </a:rPr>
              <a:t>требованиями к уровню знаний, умений и навыков, подлежащих оценке в рамках демонстрационного экзамена</a:t>
            </a:r>
            <a:r>
              <a:rPr lang="en-US" sz="1333" dirty="0" smtClean="0">
                <a:solidFill>
                  <a:prstClr val="black"/>
                </a:solidFill>
              </a:rPr>
              <a:t>.</a:t>
            </a:r>
            <a:endParaRPr lang="en-US" sz="1333" dirty="0">
              <a:solidFill>
                <a:prstClr val="black"/>
              </a:solidFill>
            </a:endParaRPr>
          </a:p>
        </p:txBody>
      </p:sp>
      <p:sp>
        <p:nvSpPr>
          <p:cNvPr id="58" name="Freeform 52"/>
          <p:cNvSpPr>
            <a:spLocks noEditPoints="1"/>
          </p:cNvSpPr>
          <p:nvPr/>
        </p:nvSpPr>
        <p:spPr bwMode="auto">
          <a:xfrm>
            <a:off x="8480946" y="4504331"/>
            <a:ext cx="558447" cy="558447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27" y="8"/>
              </a:cxn>
              <a:cxn ang="0">
                <a:pos x="8" y="27"/>
              </a:cxn>
              <a:cxn ang="0">
                <a:pos x="27" y="47"/>
              </a:cxn>
              <a:cxn ang="0">
                <a:pos x="47" y="27"/>
              </a:cxn>
              <a:cxn ang="0">
                <a:pos x="27" y="8"/>
              </a:cxn>
              <a:cxn ang="0">
                <a:pos x="32" y="31"/>
              </a:cxn>
              <a:cxn ang="0">
                <a:pos x="31" y="32"/>
              </a:cxn>
              <a:cxn ang="0">
                <a:pos x="19" y="32"/>
              </a:cxn>
              <a:cxn ang="0">
                <a:pos x="18" y="31"/>
              </a:cxn>
              <a:cxn ang="0">
                <a:pos x="18" y="28"/>
              </a:cxn>
              <a:cxn ang="0">
                <a:pos x="19" y="27"/>
              </a:cxn>
              <a:cxn ang="0">
                <a:pos x="27" y="27"/>
              </a:cxn>
              <a:cxn ang="0">
                <a:pos x="27" y="15"/>
              </a:cxn>
              <a:cxn ang="0">
                <a:pos x="28" y="14"/>
              </a:cxn>
              <a:cxn ang="0">
                <a:pos x="31" y="14"/>
              </a:cxn>
              <a:cxn ang="0">
                <a:pos x="32" y="15"/>
              </a:cxn>
              <a:cxn ang="0">
                <a:pos x="32" y="31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27" y="8"/>
                </a:moveTo>
                <a:cubicBezTo>
                  <a:pt x="16" y="8"/>
                  <a:pt x="8" y="17"/>
                  <a:pt x="8" y="27"/>
                </a:cubicBezTo>
                <a:cubicBezTo>
                  <a:pt x="8" y="38"/>
                  <a:pt x="16" y="47"/>
                  <a:pt x="27" y="47"/>
                </a:cubicBezTo>
                <a:cubicBezTo>
                  <a:pt x="38" y="47"/>
                  <a:pt x="47" y="38"/>
                  <a:pt x="47" y="27"/>
                </a:cubicBezTo>
                <a:cubicBezTo>
                  <a:pt x="47" y="17"/>
                  <a:pt x="38" y="8"/>
                  <a:pt x="27" y="8"/>
                </a:cubicBezTo>
                <a:close/>
                <a:moveTo>
                  <a:pt x="32" y="31"/>
                </a:moveTo>
                <a:cubicBezTo>
                  <a:pt x="32" y="31"/>
                  <a:pt x="31" y="32"/>
                  <a:pt x="31" y="32"/>
                </a:cubicBezTo>
                <a:cubicBezTo>
                  <a:pt x="19" y="32"/>
                  <a:pt x="19" y="32"/>
                  <a:pt x="19" y="32"/>
                </a:cubicBezTo>
                <a:cubicBezTo>
                  <a:pt x="19" y="32"/>
                  <a:pt x="18" y="31"/>
                  <a:pt x="18" y="31"/>
                </a:cubicBezTo>
                <a:cubicBezTo>
                  <a:pt x="18" y="28"/>
                  <a:pt x="18" y="28"/>
                  <a:pt x="18" y="28"/>
                </a:cubicBezTo>
                <a:cubicBezTo>
                  <a:pt x="18" y="28"/>
                  <a:pt x="19" y="27"/>
                  <a:pt x="19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27" y="15"/>
                  <a:pt x="27" y="15"/>
                  <a:pt x="27" y="15"/>
                </a:cubicBezTo>
                <a:cubicBezTo>
                  <a:pt x="27" y="14"/>
                  <a:pt x="28" y="14"/>
                  <a:pt x="28" y="14"/>
                </a:cubicBezTo>
                <a:cubicBezTo>
                  <a:pt x="31" y="14"/>
                  <a:pt x="31" y="14"/>
                  <a:pt x="31" y="14"/>
                </a:cubicBezTo>
                <a:cubicBezTo>
                  <a:pt x="31" y="14"/>
                  <a:pt x="32" y="14"/>
                  <a:pt x="32" y="15"/>
                </a:cubicBezTo>
                <a:lnTo>
                  <a:pt x="32" y="31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7480942" y="2270765"/>
            <a:ext cx="2055284" cy="2025651"/>
            <a:chOff x="5610706" y="1703074"/>
            <a:chExt cx="1541463" cy="1519238"/>
          </a:xfrm>
        </p:grpSpPr>
        <p:sp>
          <p:nvSpPr>
            <p:cNvPr id="11270" name="Freeform 6"/>
            <p:cNvSpPr>
              <a:spLocks/>
            </p:cNvSpPr>
            <p:nvPr/>
          </p:nvSpPr>
          <p:spPr bwMode="auto">
            <a:xfrm>
              <a:off x="5610706" y="1703074"/>
              <a:ext cx="727075" cy="15192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8" y="456"/>
                </a:cxn>
                <a:cxn ang="0">
                  <a:pos x="458" y="957"/>
                </a:cxn>
                <a:cxn ang="0">
                  <a:pos x="0" y="501"/>
                </a:cxn>
                <a:cxn ang="0">
                  <a:pos x="0" y="0"/>
                </a:cxn>
              </a:cxnLst>
              <a:rect l="0" t="0" r="r" b="b"/>
              <a:pathLst>
                <a:path w="458" h="957">
                  <a:moveTo>
                    <a:pt x="0" y="0"/>
                  </a:moveTo>
                  <a:lnTo>
                    <a:pt x="458" y="456"/>
                  </a:lnTo>
                  <a:lnTo>
                    <a:pt x="458" y="957"/>
                  </a:lnTo>
                  <a:lnTo>
                    <a:pt x="0" y="50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271" name="Freeform 7"/>
            <p:cNvSpPr>
              <a:spLocks/>
            </p:cNvSpPr>
            <p:nvPr/>
          </p:nvSpPr>
          <p:spPr bwMode="auto">
            <a:xfrm>
              <a:off x="5610706" y="1703074"/>
              <a:ext cx="1541463" cy="723900"/>
            </a:xfrm>
            <a:custGeom>
              <a:avLst/>
              <a:gdLst/>
              <a:ahLst/>
              <a:cxnLst>
                <a:cxn ang="0">
                  <a:pos x="458" y="456"/>
                </a:cxn>
                <a:cxn ang="0">
                  <a:pos x="0" y="0"/>
                </a:cxn>
                <a:cxn ang="0">
                  <a:pos x="513" y="0"/>
                </a:cxn>
                <a:cxn ang="0">
                  <a:pos x="971" y="456"/>
                </a:cxn>
                <a:cxn ang="0">
                  <a:pos x="458" y="456"/>
                </a:cxn>
              </a:cxnLst>
              <a:rect l="0" t="0" r="r" b="b"/>
              <a:pathLst>
                <a:path w="971" h="456">
                  <a:moveTo>
                    <a:pt x="458" y="456"/>
                  </a:moveTo>
                  <a:lnTo>
                    <a:pt x="0" y="0"/>
                  </a:lnTo>
                  <a:lnTo>
                    <a:pt x="513" y="0"/>
                  </a:lnTo>
                  <a:lnTo>
                    <a:pt x="971" y="456"/>
                  </a:lnTo>
                  <a:lnTo>
                    <a:pt x="458" y="456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8450375" y="3235965"/>
            <a:ext cx="1085851" cy="1060451"/>
            <a:chOff x="5219700" y="2426974"/>
            <a:chExt cx="814388" cy="795338"/>
          </a:xfrm>
        </p:grpSpPr>
        <p:grpSp>
          <p:nvGrpSpPr>
            <p:cNvPr id="26" name="Group 25"/>
            <p:cNvGrpSpPr/>
            <p:nvPr/>
          </p:nvGrpSpPr>
          <p:grpSpPr>
            <a:xfrm>
              <a:off x="5219700" y="2426974"/>
              <a:ext cx="814388" cy="795338"/>
              <a:chOff x="5219700" y="2019300"/>
              <a:chExt cx="814388" cy="795338"/>
            </a:xfrm>
          </p:grpSpPr>
          <p:sp>
            <p:nvSpPr>
              <p:cNvPr id="11269" name="Rectangle 5"/>
              <p:cNvSpPr>
                <a:spLocks noChangeArrowheads="1"/>
              </p:cNvSpPr>
              <p:nvPr/>
            </p:nvSpPr>
            <p:spPr bwMode="auto">
              <a:xfrm>
                <a:off x="5219700" y="2019300"/>
                <a:ext cx="814388" cy="795338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1375467"/>
                <a:endParaRPr lang="en-US" sz="2667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Rectangle 5"/>
              <p:cNvSpPr>
                <a:spLocks noChangeArrowheads="1"/>
              </p:cNvSpPr>
              <p:nvPr/>
            </p:nvSpPr>
            <p:spPr bwMode="auto">
              <a:xfrm>
                <a:off x="5296328" y="2094135"/>
                <a:ext cx="661133" cy="645668"/>
              </a:xfrm>
              <a:prstGeom prst="rect">
                <a:avLst/>
              </a:prstGeom>
              <a:solidFill>
                <a:schemeClr val="accent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1375467"/>
                <a:endParaRPr lang="en-US" sz="2667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9" name="Text Placeholder 3"/>
            <p:cNvSpPr txBox="1">
              <a:spLocks/>
            </p:cNvSpPr>
            <p:nvPr/>
          </p:nvSpPr>
          <p:spPr>
            <a:xfrm>
              <a:off x="5483827" y="2670707"/>
              <a:ext cx="286136" cy="307825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lang="en-US" sz="2667" dirty="0">
                  <a:solidFill>
                    <a:prstClr val="white"/>
                  </a:solidFill>
                </a:rPr>
                <a:t>04</a:t>
              </a:r>
            </a:p>
          </p:txBody>
        </p:sp>
      </p:grpSp>
      <p:grpSp>
        <p:nvGrpSpPr>
          <p:cNvPr id="43" name="Group 279"/>
          <p:cNvGrpSpPr/>
          <p:nvPr/>
        </p:nvGrpSpPr>
        <p:grpSpPr>
          <a:xfrm>
            <a:off x="7613826" y="1355149"/>
            <a:ext cx="741043" cy="741039"/>
            <a:chOff x="846989" y="1401020"/>
            <a:chExt cx="877416" cy="877416"/>
          </a:xfrm>
          <a:effectLst/>
        </p:grpSpPr>
        <p:sp>
          <p:nvSpPr>
            <p:cNvPr id="44" name="Teardrop 43"/>
            <p:cNvSpPr/>
            <p:nvPr/>
          </p:nvSpPr>
          <p:spPr>
            <a:xfrm rot="8100000">
              <a:off x="846989" y="1401020"/>
              <a:ext cx="877416" cy="877416"/>
            </a:xfrm>
            <a:prstGeom prst="teardrop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3" dirty="0">
                <a:solidFill>
                  <a:prstClr val="black">
                    <a:lumMod val="75000"/>
                    <a:lumOff val="25000"/>
                  </a:prstClr>
                </a:solidFill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878286" y="1559933"/>
              <a:ext cx="814819" cy="60847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1375467"/>
              <a:r>
                <a:rPr lang="ru-RU" sz="1333" b="1" dirty="0" smtClean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100</a:t>
              </a:r>
              <a:r>
                <a:rPr lang="en-US" sz="1333" b="1" dirty="0" smtClean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%</a:t>
              </a:r>
              <a:endParaRPr lang="en-US" sz="1333" b="1" dirty="0">
                <a:solidFill>
                  <a:prstClr val="black">
                    <a:lumMod val="75000"/>
                    <a:lumOff val="25000"/>
                  </a:prstClr>
                </a:solidFill>
              </a:endParaRPr>
            </a:p>
          </p:txBody>
        </p:sp>
      </p:grpSp>
      <p:sp>
        <p:nvSpPr>
          <p:cNvPr id="53" name="Text Placeholder 3"/>
          <p:cNvSpPr txBox="1">
            <a:spLocks/>
          </p:cNvSpPr>
          <p:nvPr/>
        </p:nvSpPr>
        <p:spPr>
          <a:xfrm>
            <a:off x="4544986" y="1531461"/>
            <a:ext cx="3005320" cy="615361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 defTabSz="1375467"/>
            <a:r>
              <a:rPr lang="ru-RU" sz="1333" dirty="0">
                <a:solidFill>
                  <a:prstClr val="black"/>
                </a:solidFill>
              </a:rPr>
              <a:t>требованиями к составу Экспертных групп, допускаемых к оценке выполнения заданий</a:t>
            </a:r>
            <a:r>
              <a:rPr lang="en-US" sz="1333" dirty="0" smtClean="0">
                <a:solidFill>
                  <a:prstClr val="black"/>
                </a:solidFill>
              </a:rPr>
              <a:t>.</a:t>
            </a:r>
            <a:endParaRPr lang="en-US" sz="1333" dirty="0">
              <a:solidFill>
                <a:prstClr val="black"/>
              </a:solidFill>
            </a:endParaRPr>
          </a:p>
        </p:txBody>
      </p:sp>
      <p:sp>
        <p:nvSpPr>
          <p:cNvPr id="57" name="Freeform 51"/>
          <p:cNvSpPr>
            <a:spLocks noEditPoints="1"/>
          </p:cNvSpPr>
          <p:nvPr/>
        </p:nvSpPr>
        <p:spPr bwMode="auto">
          <a:xfrm>
            <a:off x="9685374" y="3398521"/>
            <a:ext cx="481521" cy="681703"/>
          </a:xfrm>
          <a:custGeom>
            <a:avLst/>
            <a:gdLst/>
            <a:ahLst/>
            <a:cxnLst>
              <a:cxn ang="0">
                <a:pos x="30" y="24"/>
              </a:cxn>
              <a:cxn ang="0">
                <a:pos x="30" y="54"/>
              </a:cxn>
              <a:cxn ang="0">
                <a:pos x="26" y="58"/>
              </a:cxn>
              <a:cxn ang="0">
                <a:pos x="22" y="54"/>
              </a:cxn>
              <a:cxn ang="0">
                <a:pos x="22" y="40"/>
              </a:cxn>
              <a:cxn ang="0">
                <a:pos x="19" y="40"/>
              </a:cxn>
              <a:cxn ang="0">
                <a:pos x="19" y="54"/>
              </a:cxn>
              <a:cxn ang="0">
                <a:pos x="15" y="58"/>
              </a:cxn>
              <a:cxn ang="0">
                <a:pos x="11" y="54"/>
              </a:cxn>
              <a:cxn ang="0">
                <a:pos x="11" y="24"/>
              </a:cxn>
              <a:cxn ang="0">
                <a:pos x="1" y="14"/>
              </a:cxn>
              <a:cxn ang="0">
                <a:pos x="1" y="9"/>
              </a:cxn>
              <a:cxn ang="0">
                <a:pos x="6" y="9"/>
              </a:cxn>
              <a:cxn ang="0">
                <a:pos x="14" y="17"/>
              </a:cxn>
              <a:cxn ang="0">
                <a:pos x="27" y="17"/>
              </a:cxn>
              <a:cxn ang="0">
                <a:pos x="35" y="9"/>
              </a:cxn>
              <a:cxn ang="0">
                <a:pos x="40" y="9"/>
              </a:cxn>
              <a:cxn ang="0">
                <a:pos x="40" y="14"/>
              </a:cxn>
              <a:cxn ang="0">
                <a:pos x="30" y="24"/>
              </a:cxn>
              <a:cxn ang="0">
                <a:pos x="21" y="16"/>
              </a:cxn>
              <a:cxn ang="0">
                <a:pos x="13" y="8"/>
              </a:cxn>
              <a:cxn ang="0">
                <a:pos x="21" y="0"/>
              </a:cxn>
              <a:cxn ang="0">
                <a:pos x="29" y="8"/>
              </a:cxn>
              <a:cxn ang="0">
                <a:pos x="21" y="16"/>
              </a:cxn>
            </a:cxnLst>
            <a:rect l="0" t="0" r="r" b="b"/>
            <a:pathLst>
              <a:path w="41" h="58">
                <a:moveTo>
                  <a:pt x="30" y="24"/>
                </a:moveTo>
                <a:cubicBezTo>
                  <a:pt x="30" y="54"/>
                  <a:pt x="30" y="54"/>
                  <a:pt x="30" y="54"/>
                </a:cubicBezTo>
                <a:cubicBezTo>
                  <a:pt x="30" y="56"/>
                  <a:pt x="28" y="58"/>
                  <a:pt x="26" y="58"/>
                </a:cubicBezTo>
                <a:cubicBezTo>
                  <a:pt x="24" y="58"/>
                  <a:pt x="22" y="56"/>
                  <a:pt x="22" y="54"/>
                </a:cubicBezTo>
                <a:cubicBezTo>
                  <a:pt x="22" y="40"/>
                  <a:pt x="22" y="40"/>
                  <a:pt x="22" y="40"/>
                </a:cubicBezTo>
                <a:cubicBezTo>
                  <a:pt x="19" y="40"/>
                  <a:pt x="19" y="40"/>
                  <a:pt x="19" y="40"/>
                </a:cubicBezTo>
                <a:cubicBezTo>
                  <a:pt x="19" y="54"/>
                  <a:pt x="19" y="54"/>
                  <a:pt x="19" y="54"/>
                </a:cubicBezTo>
                <a:cubicBezTo>
                  <a:pt x="19" y="56"/>
                  <a:pt x="18" y="58"/>
                  <a:pt x="15" y="58"/>
                </a:cubicBezTo>
                <a:cubicBezTo>
                  <a:pt x="13" y="58"/>
                  <a:pt x="11" y="56"/>
                  <a:pt x="11" y="54"/>
                </a:cubicBezTo>
                <a:cubicBezTo>
                  <a:pt x="11" y="24"/>
                  <a:pt x="11" y="24"/>
                  <a:pt x="11" y="24"/>
                </a:cubicBezTo>
                <a:cubicBezTo>
                  <a:pt x="1" y="14"/>
                  <a:pt x="1" y="14"/>
                  <a:pt x="1" y="14"/>
                </a:cubicBezTo>
                <a:cubicBezTo>
                  <a:pt x="0" y="13"/>
                  <a:pt x="0" y="10"/>
                  <a:pt x="1" y="9"/>
                </a:cubicBezTo>
                <a:cubicBezTo>
                  <a:pt x="2" y="8"/>
                  <a:pt x="5" y="8"/>
                  <a:pt x="6" y="9"/>
                </a:cubicBezTo>
                <a:cubicBezTo>
                  <a:pt x="14" y="17"/>
                  <a:pt x="14" y="17"/>
                  <a:pt x="14" y="17"/>
                </a:cubicBezTo>
                <a:cubicBezTo>
                  <a:pt x="27" y="17"/>
                  <a:pt x="27" y="17"/>
                  <a:pt x="27" y="17"/>
                </a:cubicBezTo>
                <a:cubicBezTo>
                  <a:pt x="35" y="9"/>
                  <a:pt x="35" y="9"/>
                  <a:pt x="35" y="9"/>
                </a:cubicBezTo>
                <a:cubicBezTo>
                  <a:pt x="37" y="8"/>
                  <a:pt x="39" y="8"/>
                  <a:pt x="40" y="9"/>
                </a:cubicBezTo>
                <a:cubicBezTo>
                  <a:pt x="41" y="10"/>
                  <a:pt x="41" y="13"/>
                  <a:pt x="40" y="14"/>
                </a:cubicBezTo>
                <a:lnTo>
                  <a:pt x="30" y="24"/>
                </a:lnTo>
                <a:close/>
                <a:moveTo>
                  <a:pt x="21" y="16"/>
                </a:moveTo>
                <a:cubicBezTo>
                  <a:pt x="16" y="16"/>
                  <a:pt x="13" y="12"/>
                  <a:pt x="13" y="8"/>
                </a:cubicBezTo>
                <a:cubicBezTo>
                  <a:pt x="13" y="4"/>
                  <a:pt x="16" y="0"/>
                  <a:pt x="21" y="0"/>
                </a:cubicBezTo>
                <a:cubicBezTo>
                  <a:pt x="25" y="0"/>
                  <a:pt x="29" y="4"/>
                  <a:pt x="29" y="8"/>
                </a:cubicBezTo>
                <a:cubicBezTo>
                  <a:pt x="29" y="12"/>
                  <a:pt x="25" y="16"/>
                  <a:pt x="21" y="16"/>
                </a:cubicBez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744" y="365948"/>
            <a:ext cx="10630187" cy="845133"/>
          </a:xfrm>
          <a:prstGeom prst="rect">
            <a:avLst/>
          </a:prstGeom>
        </p:spPr>
        <p:txBody>
          <a:bodyPr/>
          <a:lstStyle/>
          <a:p>
            <a:r>
              <a:rPr lang="ru-RU" sz="2400" dirty="0"/>
              <a:t>Для проведения демонстрационного экзамена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организаторы </a:t>
            </a:r>
            <a:r>
              <a:rPr lang="ru-RU" sz="2400" dirty="0"/>
              <a:t>и участники соглашаются со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следующими </a:t>
            </a:r>
            <a:r>
              <a:rPr lang="ru-RU" sz="2400" dirty="0"/>
              <a:t>требованиями WorldSkills Kazakhstan</a:t>
            </a:r>
            <a:br>
              <a:rPr lang="ru-RU" sz="2400" dirty="0"/>
            </a:br>
            <a:endParaRPr lang="en-US" sz="2400" dirty="0"/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16</a:t>
            </a:fld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5284678" y="5886032"/>
            <a:ext cx="709084" cy="692151"/>
            <a:chOff x="2989263" y="4414524"/>
            <a:chExt cx="531813" cy="519113"/>
          </a:xfrm>
        </p:grpSpPr>
        <p:grpSp>
          <p:nvGrpSpPr>
            <p:cNvPr id="23" name="Group 22"/>
            <p:cNvGrpSpPr/>
            <p:nvPr/>
          </p:nvGrpSpPr>
          <p:grpSpPr>
            <a:xfrm>
              <a:off x="2989263" y="4414524"/>
              <a:ext cx="531813" cy="519113"/>
              <a:chOff x="2989263" y="4006850"/>
              <a:chExt cx="531813" cy="519113"/>
            </a:xfrm>
          </p:grpSpPr>
          <p:sp>
            <p:nvSpPr>
              <p:cNvPr id="11279" name="Rectangle 15"/>
              <p:cNvSpPr>
                <a:spLocks noChangeArrowheads="1"/>
              </p:cNvSpPr>
              <p:nvPr/>
            </p:nvSpPr>
            <p:spPr bwMode="auto">
              <a:xfrm>
                <a:off x="2989263" y="4006850"/>
                <a:ext cx="531813" cy="519113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1375467"/>
                <a:endParaRPr lang="en-US" sz="2667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9" name="Rectangle 15"/>
              <p:cNvSpPr>
                <a:spLocks noChangeArrowheads="1"/>
              </p:cNvSpPr>
              <p:nvPr/>
            </p:nvSpPr>
            <p:spPr bwMode="auto">
              <a:xfrm>
                <a:off x="3051877" y="4067969"/>
                <a:ext cx="406584" cy="396875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1375467"/>
                <a:endParaRPr lang="en-US" sz="2667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7" name="Text Placeholder 3"/>
            <p:cNvSpPr txBox="1">
              <a:spLocks/>
            </p:cNvSpPr>
            <p:nvPr/>
          </p:nvSpPr>
          <p:spPr>
            <a:xfrm>
              <a:off x="3114007" y="4516691"/>
              <a:ext cx="286136" cy="307825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lang="en-US" sz="2667" dirty="0">
                  <a:solidFill>
                    <a:prstClr val="white"/>
                  </a:solidFill>
                </a:rPr>
                <a:t>01</a:t>
              </a: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199838" y="5115566"/>
            <a:ext cx="861484" cy="842433"/>
            <a:chOff x="3624263" y="3836674"/>
            <a:chExt cx="646113" cy="631825"/>
          </a:xfrm>
        </p:grpSpPr>
        <p:grpSp>
          <p:nvGrpSpPr>
            <p:cNvPr id="24" name="Group 23"/>
            <p:cNvGrpSpPr/>
            <p:nvPr/>
          </p:nvGrpSpPr>
          <p:grpSpPr>
            <a:xfrm>
              <a:off x="3624263" y="3836674"/>
              <a:ext cx="646113" cy="631825"/>
              <a:chOff x="3624263" y="3429000"/>
              <a:chExt cx="646113" cy="631825"/>
            </a:xfrm>
          </p:grpSpPr>
          <p:sp>
            <p:nvSpPr>
              <p:cNvPr id="11275" name="Rectangle 11"/>
              <p:cNvSpPr>
                <a:spLocks noChangeArrowheads="1"/>
              </p:cNvSpPr>
              <p:nvPr/>
            </p:nvSpPr>
            <p:spPr bwMode="auto">
              <a:xfrm>
                <a:off x="3624263" y="3429000"/>
                <a:ext cx="646113" cy="631825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1375467"/>
                <a:endParaRPr lang="en-US" sz="2667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0" name="Rectangle 11"/>
              <p:cNvSpPr>
                <a:spLocks noChangeArrowheads="1"/>
              </p:cNvSpPr>
              <p:nvPr/>
            </p:nvSpPr>
            <p:spPr bwMode="auto">
              <a:xfrm>
                <a:off x="3686678" y="3490034"/>
                <a:ext cx="521283" cy="50975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1375467"/>
                <a:endParaRPr lang="en-US" sz="2667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30" name="Text Placeholder 3"/>
            <p:cNvSpPr txBox="1">
              <a:spLocks/>
            </p:cNvSpPr>
            <p:nvPr/>
          </p:nvSpPr>
          <p:spPr>
            <a:xfrm>
              <a:off x="3804252" y="3998650"/>
              <a:ext cx="286136" cy="307825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lang="en-US" sz="2667" dirty="0">
                  <a:solidFill>
                    <a:prstClr val="white"/>
                  </a:solidFill>
                </a:rPr>
                <a:t>02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7282214" y="4245617"/>
            <a:ext cx="994833" cy="969433"/>
            <a:chOff x="4384675" y="3184212"/>
            <a:chExt cx="746125" cy="727075"/>
          </a:xfrm>
        </p:grpSpPr>
        <p:grpSp>
          <p:nvGrpSpPr>
            <p:cNvPr id="25" name="Group 24"/>
            <p:cNvGrpSpPr/>
            <p:nvPr/>
          </p:nvGrpSpPr>
          <p:grpSpPr>
            <a:xfrm>
              <a:off x="4384675" y="3184212"/>
              <a:ext cx="746125" cy="727075"/>
              <a:chOff x="4384675" y="2776538"/>
              <a:chExt cx="746125" cy="727075"/>
            </a:xfrm>
          </p:grpSpPr>
          <p:sp>
            <p:nvSpPr>
              <p:cNvPr id="11272" name="Rectangle 8"/>
              <p:cNvSpPr>
                <a:spLocks noChangeArrowheads="1"/>
              </p:cNvSpPr>
              <p:nvPr/>
            </p:nvSpPr>
            <p:spPr bwMode="auto">
              <a:xfrm>
                <a:off x="4384675" y="2776538"/>
                <a:ext cx="746125" cy="727075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1375467"/>
                <a:endParaRPr lang="en-US" sz="2667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Rectangle 8"/>
              <p:cNvSpPr>
                <a:spLocks noChangeArrowheads="1"/>
              </p:cNvSpPr>
              <p:nvPr/>
            </p:nvSpPr>
            <p:spPr bwMode="auto">
              <a:xfrm>
                <a:off x="4458035" y="2848025"/>
                <a:ext cx="599404" cy="584100"/>
              </a:xfrm>
              <a:prstGeom prst="rect">
                <a:avLst/>
              </a:prstGeom>
              <a:solidFill>
                <a:schemeClr val="accent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1375467"/>
                <a:endParaRPr lang="en-US" sz="2667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31" name="Text Placeholder 3"/>
            <p:cNvSpPr txBox="1">
              <a:spLocks/>
            </p:cNvSpPr>
            <p:nvPr/>
          </p:nvSpPr>
          <p:spPr>
            <a:xfrm>
              <a:off x="4614669" y="3393813"/>
              <a:ext cx="286136" cy="307825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lang="ru-RU" sz="2667" dirty="0" smtClean="0">
                  <a:solidFill>
                    <a:prstClr val="white"/>
                  </a:solidFill>
                </a:rPr>
                <a:t>03</a:t>
              </a:r>
              <a:endParaRPr lang="en-US" sz="2667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838080398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dirty="0"/>
              <a:t>Условия проведения демонстрационного экзамена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17</a:t>
            </a:fld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3452285" y="1662386"/>
            <a:ext cx="3729567" cy="4036484"/>
            <a:chOff x="2589213" y="1212272"/>
            <a:chExt cx="2797175" cy="3027363"/>
          </a:xfrm>
        </p:grpSpPr>
        <p:sp>
          <p:nvSpPr>
            <p:cNvPr id="2053" name="Freeform 5"/>
            <p:cNvSpPr>
              <a:spLocks/>
            </p:cNvSpPr>
            <p:nvPr/>
          </p:nvSpPr>
          <p:spPr bwMode="auto">
            <a:xfrm>
              <a:off x="2690813" y="1212272"/>
              <a:ext cx="2695575" cy="3027363"/>
            </a:xfrm>
            <a:custGeom>
              <a:avLst/>
              <a:gdLst/>
              <a:ahLst/>
              <a:cxnLst>
                <a:cxn ang="0">
                  <a:pos x="921" y="0"/>
                </a:cxn>
                <a:cxn ang="0">
                  <a:pos x="1698" y="967"/>
                </a:cxn>
                <a:cxn ang="0">
                  <a:pos x="921" y="1902"/>
                </a:cxn>
                <a:cxn ang="0">
                  <a:pos x="916" y="1907"/>
                </a:cxn>
                <a:cxn ang="0">
                  <a:pos x="0" y="877"/>
                </a:cxn>
                <a:cxn ang="0">
                  <a:pos x="0" y="877"/>
                </a:cxn>
                <a:cxn ang="0">
                  <a:pos x="921" y="0"/>
                </a:cxn>
              </a:cxnLst>
              <a:rect l="0" t="0" r="r" b="b"/>
              <a:pathLst>
                <a:path w="1698" h="1907">
                  <a:moveTo>
                    <a:pt x="921" y="0"/>
                  </a:moveTo>
                  <a:lnTo>
                    <a:pt x="1698" y="967"/>
                  </a:lnTo>
                  <a:lnTo>
                    <a:pt x="921" y="1902"/>
                  </a:lnTo>
                  <a:lnTo>
                    <a:pt x="916" y="1907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92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2054" name="Freeform 6"/>
            <p:cNvSpPr>
              <a:spLocks/>
            </p:cNvSpPr>
            <p:nvPr/>
          </p:nvSpPr>
          <p:spPr bwMode="auto">
            <a:xfrm>
              <a:off x="2589213" y="1212272"/>
              <a:ext cx="1563688" cy="1392238"/>
            </a:xfrm>
            <a:custGeom>
              <a:avLst/>
              <a:gdLst/>
              <a:ahLst/>
              <a:cxnLst>
                <a:cxn ang="0">
                  <a:pos x="0" y="877"/>
                </a:cxn>
                <a:cxn ang="0">
                  <a:pos x="917" y="0"/>
                </a:cxn>
                <a:cxn ang="0">
                  <a:pos x="985" y="0"/>
                </a:cxn>
                <a:cxn ang="0">
                  <a:pos x="64" y="877"/>
                </a:cxn>
                <a:cxn ang="0">
                  <a:pos x="64" y="877"/>
                </a:cxn>
                <a:cxn ang="0">
                  <a:pos x="0" y="877"/>
                </a:cxn>
              </a:cxnLst>
              <a:rect l="0" t="0" r="r" b="b"/>
              <a:pathLst>
                <a:path w="985" h="877">
                  <a:moveTo>
                    <a:pt x="0" y="877"/>
                  </a:moveTo>
                  <a:lnTo>
                    <a:pt x="917" y="0"/>
                  </a:lnTo>
                  <a:lnTo>
                    <a:pt x="985" y="0"/>
                  </a:lnTo>
                  <a:lnTo>
                    <a:pt x="64" y="877"/>
                  </a:lnTo>
                  <a:lnTo>
                    <a:pt x="64" y="877"/>
                  </a:lnTo>
                  <a:lnTo>
                    <a:pt x="0" y="877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2055" name="Freeform 7"/>
            <p:cNvSpPr>
              <a:spLocks/>
            </p:cNvSpPr>
            <p:nvPr/>
          </p:nvSpPr>
          <p:spPr bwMode="auto">
            <a:xfrm>
              <a:off x="2589213" y="2604510"/>
              <a:ext cx="1557338" cy="1635125"/>
            </a:xfrm>
            <a:custGeom>
              <a:avLst/>
              <a:gdLst/>
              <a:ahLst/>
              <a:cxnLst>
                <a:cxn ang="0">
                  <a:pos x="64" y="0"/>
                </a:cxn>
                <a:cxn ang="0">
                  <a:pos x="980" y="1030"/>
                </a:cxn>
                <a:cxn ang="0">
                  <a:pos x="981" y="1030"/>
                </a:cxn>
                <a:cxn ang="0">
                  <a:pos x="921" y="1030"/>
                </a:cxn>
                <a:cxn ang="0">
                  <a:pos x="0" y="0"/>
                </a:cxn>
                <a:cxn ang="0">
                  <a:pos x="64" y="0"/>
                </a:cxn>
              </a:cxnLst>
              <a:rect l="0" t="0" r="r" b="b"/>
              <a:pathLst>
                <a:path w="981" h="1030">
                  <a:moveTo>
                    <a:pt x="64" y="0"/>
                  </a:moveTo>
                  <a:lnTo>
                    <a:pt x="980" y="1030"/>
                  </a:lnTo>
                  <a:lnTo>
                    <a:pt x="981" y="1030"/>
                  </a:lnTo>
                  <a:lnTo>
                    <a:pt x="921" y="1030"/>
                  </a:lnTo>
                  <a:lnTo>
                    <a:pt x="0" y="0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543551" y="2244469"/>
            <a:ext cx="3191933" cy="3454400"/>
            <a:chOff x="4157663" y="1615497"/>
            <a:chExt cx="2393950" cy="2590800"/>
          </a:xfrm>
          <a:effectLst>
            <a:outerShdw blurRad="50800" dist="25400" dir="12960000" algn="br" rotWithShape="0">
              <a:prstClr val="black">
                <a:alpha val="32000"/>
              </a:prstClr>
            </a:outerShdw>
          </a:effectLst>
        </p:grpSpPr>
        <p:sp>
          <p:nvSpPr>
            <p:cNvPr id="2056" name="Freeform 8"/>
            <p:cNvSpPr>
              <a:spLocks/>
            </p:cNvSpPr>
            <p:nvPr/>
          </p:nvSpPr>
          <p:spPr bwMode="auto">
            <a:xfrm>
              <a:off x="4157663" y="2806122"/>
              <a:ext cx="1330325" cy="1400175"/>
            </a:xfrm>
            <a:custGeom>
              <a:avLst/>
              <a:gdLst/>
              <a:ahLst/>
              <a:cxnLst>
                <a:cxn ang="0">
                  <a:pos x="54" y="0"/>
                </a:cxn>
                <a:cxn ang="0">
                  <a:pos x="838" y="882"/>
                </a:cxn>
                <a:cxn ang="0">
                  <a:pos x="788" y="882"/>
                </a:cxn>
                <a:cxn ang="0">
                  <a:pos x="0" y="0"/>
                </a:cxn>
                <a:cxn ang="0">
                  <a:pos x="54" y="0"/>
                </a:cxn>
              </a:cxnLst>
              <a:rect l="0" t="0" r="r" b="b"/>
              <a:pathLst>
                <a:path w="838" h="882">
                  <a:moveTo>
                    <a:pt x="54" y="0"/>
                  </a:moveTo>
                  <a:lnTo>
                    <a:pt x="838" y="882"/>
                  </a:lnTo>
                  <a:lnTo>
                    <a:pt x="788" y="882"/>
                  </a:lnTo>
                  <a:lnTo>
                    <a:pt x="0" y="0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2057" name="Freeform 9"/>
            <p:cNvSpPr>
              <a:spLocks/>
            </p:cNvSpPr>
            <p:nvPr/>
          </p:nvSpPr>
          <p:spPr bwMode="auto">
            <a:xfrm>
              <a:off x="4243388" y="1615497"/>
              <a:ext cx="2308225" cy="2590800"/>
            </a:xfrm>
            <a:custGeom>
              <a:avLst/>
              <a:gdLst/>
              <a:ahLst/>
              <a:cxnLst>
                <a:cxn ang="0">
                  <a:pos x="784" y="1632"/>
                </a:cxn>
                <a:cxn ang="0">
                  <a:pos x="0" y="750"/>
                </a:cxn>
                <a:cxn ang="0">
                  <a:pos x="789" y="0"/>
                </a:cxn>
                <a:cxn ang="0">
                  <a:pos x="1454" y="828"/>
                </a:cxn>
                <a:cxn ang="0">
                  <a:pos x="784" y="1632"/>
                </a:cxn>
              </a:cxnLst>
              <a:rect l="0" t="0" r="r" b="b"/>
              <a:pathLst>
                <a:path w="1454" h="1632">
                  <a:moveTo>
                    <a:pt x="784" y="1632"/>
                  </a:moveTo>
                  <a:lnTo>
                    <a:pt x="0" y="750"/>
                  </a:lnTo>
                  <a:lnTo>
                    <a:pt x="789" y="0"/>
                  </a:lnTo>
                  <a:lnTo>
                    <a:pt x="1454" y="828"/>
                  </a:lnTo>
                  <a:lnTo>
                    <a:pt x="784" y="1632"/>
                  </a:ln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2058" name="Freeform 10"/>
            <p:cNvSpPr>
              <a:spLocks/>
            </p:cNvSpPr>
            <p:nvPr/>
          </p:nvSpPr>
          <p:spPr bwMode="auto">
            <a:xfrm>
              <a:off x="4157663" y="1615497"/>
              <a:ext cx="1338263" cy="1190625"/>
            </a:xfrm>
            <a:custGeom>
              <a:avLst/>
              <a:gdLst/>
              <a:ahLst/>
              <a:cxnLst>
                <a:cxn ang="0">
                  <a:pos x="843" y="0"/>
                </a:cxn>
                <a:cxn ang="0">
                  <a:pos x="54" y="750"/>
                </a:cxn>
                <a:cxn ang="0">
                  <a:pos x="0" y="750"/>
                </a:cxn>
                <a:cxn ang="0">
                  <a:pos x="784" y="0"/>
                </a:cxn>
                <a:cxn ang="0">
                  <a:pos x="843" y="0"/>
                </a:cxn>
              </a:cxnLst>
              <a:rect l="0" t="0" r="r" b="b"/>
              <a:pathLst>
                <a:path w="843" h="750">
                  <a:moveTo>
                    <a:pt x="843" y="0"/>
                  </a:moveTo>
                  <a:lnTo>
                    <a:pt x="54" y="750"/>
                  </a:lnTo>
                  <a:lnTo>
                    <a:pt x="0" y="750"/>
                  </a:lnTo>
                  <a:lnTo>
                    <a:pt x="784" y="0"/>
                  </a:lnTo>
                  <a:lnTo>
                    <a:pt x="843" y="0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519335" y="3425568"/>
            <a:ext cx="2101851" cy="2273301"/>
            <a:chOff x="4889501" y="2526722"/>
            <a:chExt cx="1576388" cy="1704976"/>
          </a:xfrm>
          <a:effectLst>
            <a:outerShdw blurRad="50800" dist="25400" dir="12960000" algn="br" rotWithShape="0">
              <a:prstClr val="black">
                <a:alpha val="32000"/>
              </a:prstClr>
            </a:outerShdw>
          </a:effectLst>
        </p:grpSpPr>
        <p:sp>
          <p:nvSpPr>
            <p:cNvPr id="2059" name="Freeform 11"/>
            <p:cNvSpPr>
              <a:spLocks/>
            </p:cNvSpPr>
            <p:nvPr/>
          </p:nvSpPr>
          <p:spPr bwMode="auto">
            <a:xfrm>
              <a:off x="4889501" y="2526722"/>
              <a:ext cx="882650" cy="785813"/>
            </a:xfrm>
            <a:custGeom>
              <a:avLst/>
              <a:gdLst/>
              <a:ahLst/>
              <a:cxnLst>
                <a:cxn ang="0">
                  <a:pos x="556" y="0"/>
                </a:cxn>
                <a:cxn ang="0">
                  <a:pos x="36" y="495"/>
                </a:cxn>
                <a:cxn ang="0">
                  <a:pos x="0" y="495"/>
                </a:cxn>
                <a:cxn ang="0">
                  <a:pos x="517" y="0"/>
                </a:cxn>
                <a:cxn ang="0">
                  <a:pos x="556" y="0"/>
                </a:cxn>
              </a:cxnLst>
              <a:rect l="0" t="0" r="r" b="b"/>
              <a:pathLst>
                <a:path w="556" h="495">
                  <a:moveTo>
                    <a:pt x="556" y="0"/>
                  </a:moveTo>
                  <a:lnTo>
                    <a:pt x="36" y="495"/>
                  </a:lnTo>
                  <a:lnTo>
                    <a:pt x="0" y="495"/>
                  </a:lnTo>
                  <a:lnTo>
                    <a:pt x="517" y="0"/>
                  </a:lnTo>
                  <a:lnTo>
                    <a:pt x="556" y="0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2060" name="Freeform 12"/>
            <p:cNvSpPr>
              <a:spLocks/>
            </p:cNvSpPr>
            <p:nvPr/>
          </p:nvSpPr>
          <p:spPr bwMode="auto">
            <a:xfrm>
              <a:off x="4889501" y="3312535"/>
              <a:ext cx="876300" cy="919163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552" y="579"/>
                </a:cxn>
                <a:cxn ang="0">
                  <a:pos x="519" y="579"/>
                </a:cxn>
                <a:cxn ang="0">
                  <a:pos x="0" y="0"/>
                </a:cxn>
                <a:cxn ang="0">
                  <a:pos x="36" y="0"/>
                </a:cxn>
              </a:cxnLst>
              <a:rect l="0" t="0" r="r" b="b"/>
              <a:pathLst>
                <a:path w="552" h="579">
                  <a:moveTo>
                    <a:pt x="36" y="0"/>
                  </a:moveTo>
                  <a:lnTo>
                    <a:pt x="552" y="579"/>
                  </a:lnTo>
                  <a:lnTo>
                    <a:pt x="519" y="579"/>
                  </a:lnTo>
                  <a:lnTo>
                    <a:pt x="0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2061" name="Freeform 13"/>
            <p:cNvSpPr>
              <a:spLocks/>
            </p:cNvSpPr>
            <p:nvPr/>
          </p:nvSpPr>
          <p:spPr bwMode="auto">
            <a:xfrm>
              <a:off x="4946651" y="2526722"/>
              <a:ext cx="1519238" cy="1704975"/>
            </a:xfrm>
            <a:custGeom>
              <a:avLst/>
              <a:gdLst/>
              <a:ahLst/>
              <a:cxnLst>
                <a:cxn ang="0">
                  <a:pos x="520" y="0"/>
                </a:cxn>
                <a:cxn ang="0">
                  <a:pos x="957" y="545"/>
                </a:cxn>
                <a:cxn ang="0">
                  <a:pos x="516" y="1074"/>
                </a:cxn>
                <a:cxn ang="0">
                  <a:pos x="0" y="495"/>
                </a:cxn>
                <a:cxn ang="0">
                  <a:pos x="520" y="0"/>
                </a:cxn>
              </a:cxnLst>
              <a:rect l="0" t="0" r="r" b="b"/>
              <a:pathLst>
                <a:path w="957" h="1074">
                  <a:moveTo>
                    <a:pt x="520" y="0"/>
                  </a:moveTo>
                  <a:lnTo>
                    <a:pt x="957" y="545"/>
                  </a:lnTo>
                  <a:lnTo>
                    <a:pt x="516" y="1074"/>
                  </a:lnTo>
                  <a:lnTo>
                    <a:pt x="0" y="495"/>
                  </a:lnTo>
                  <a:lnTo>
                    <a:pt x="520" y="0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411136" y="2536570"/>
            <a:ext cx="2925233" cy="3162300"/>
            <a:chOff x="3308351" y="1928235"/>
            <a:chExt cx="2193925" cy="2371725"/>
          </a:xfrm>
          <a:effectLst>
            <a:outerShdw blurRad="50800" dist="25400" dir="12960000" algn="br" rotWithShape="0">
              <a:prstClr val="black">
                <a:alpha val="32000"/>
              </a:prstClr>
            </a:outerShdw>
          </a:effectLst>
        </p:grpSpPr>
        <p:sp>
          <p:nvSpPr>
            <p:cNvPr id="2062" name="Freeform 14"/>
            <p:cNvSpPr>
              <a:spLocks/>
            </p:cNvSpPr>
            <p:nvPr/>
          </p:nvSpPr>
          <p:spPr bwMode="auto">
            <a:xfrm>
              <a:off x="3308351" y="3017260"/>
              <a:ext cx="1220788" cy="1282700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769" y="808"/>
                </a:cxn>
                <a:cxn ang="0">
                  <a:pos x="722" y="808"/>
                </a:cxn>
                <a:cxn ang="0">
                  <a:pos x="0" y="0"/>
                </a:cxn>
                <a:cxn ang="0">
                  <a:pos x="49" y="0"/>
                </a:cxn>
              </a:cxnLst>
              <a:rect l="0" t="0" r="r" b="b"/>
              <a:pathLst>
                <a:path w="769" h="808">
                  <a:moveTo>
                    <a:pt x="49" y="0"/>
                  </a:moveTo>
                  <a:lnTo>
                    <a:pt x="769" y="808"/>
                  </a:lnTo>
                  <a:lnTo>
                    <a:pt x="722" y="808"/>
                  </a:lnTo>
                  <a:lnTo>
                    <a:pt x="0" y="0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2063" name="Freeform 15"/>
            <p:cNvSpPr>
              <a:spLocks/>
            </p:cNvSpPr>
            <p:nvPr/>
          </p:nvSpPr>
          <p:spPr bwMode="auto">
            <a:xfrm>
              <a:off x="3386138" y="1928235"/>
              <a:ext cx="2116138" cy="2371725"/>
            </a:xfrm>
            <a:custGeom>
              <a:avLst/>
              <a:gdLst/>
              <a:ahLst/>
              <a:cxnLst>
                <a:cxn ang="0">
                  <a:pos x="723" y="0"/>
                </a:cxn>
                <a:cxn ang="0">
                  <a:pos x="1333" y="757"/>
                </a:cxn>
                <a:cxn ang="0">
                  <a:pos x="720" y="1494"/>
                </a:cxn>
                <a:cxn ang="0">
                  <a:pos x="0" y="686"/>
                </a:cxn>
                <a:cxn ang="0">
                  <a:pos x="723" y="0"/>
                </a:cxn>
              </a:cxnLst>
              <a:rect l="0" t="0" r="r" b="b"/>
              <a:pathLst>
                <a:path w="1333" h="1494">
                  <a:moveTo>
                    <a:pt x="723" y="0"/>
                  </a:moveTo>
                  <a:lnTo>
                    <a:pt x="1333" y="757"/>
                  </a:lnTo>
                  <a:lnTo>
                    <a:pt x="720" y="1494"/>
                  </a:lnTo>
                  <a:lnTo>
                    <a:pt x="0" y="686"/>
                  </a:lnTo>
                  <a:lnTo>
                    <a:pt x="723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2064" name="Freeform 16"/>
            <p:cNvSpPr>
              <a:spLocks/>
            </p:cNvSpPr>
            <p:nvPr/>
          </p:nvSpPr>
          <p:spPr bwMode="auto">
            <a:xfrm>
              <a:off x="3308351" y="1928235"/>
              <a:ext cx="1225550" cy="1089025"/>
            </a:xfrm>
            <a:custGeom>
              <a:avLst/>
              <a:gdLst/>
              <a:ahLst/>
              <a:cxnLst>
                <a:cxn ang="0">
                  <a:pos x="772" y="0"/>
                </a:cxn>
                <a:cxn ang="0">
                  <a:pos x="49" y="686"/>
                </a:cxn>
                <a:cxn ang="0">
                  <a:pos x="0" y="686"/>
                </a:cxn>
                <a:cxn ang="0">
                  <a:pos x="719" y="0"/>
                </a:cxn>
                <a:cxn ang="0">
                  <a:pos x="772" y="0"/>
                </a:cxn>
              </a:cxnLst>
              <a:rect l="0" t="0" r="r" b="b"/>
              <a:pathLst>
                <a:path w="772" h="686">
                  <a:moveTo>
                    <a:pt x="772" y="0"/>
                  </a:moveTo>
                  <a:lnTo>
                    <a:pt x="49" y="686"/>
                  </a:lnTo>
                  <a:lnTo>
                    <a:pt x="0" y="686"/>
                  </a:lnTo>
                  <a:lnTo>
                    <a:pt x="719" y="0"/>
                  </a:lnTo>
                  <a:lnTo>
                    <a:pt x="772" y="0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sp>
        <p:nvSpPr>
          <p:cNvPr id="29" name="Rectangle 28"/>
          <p:cNvSpPr/>
          <p:nvPr/>
        </p:nvSpPr>
        <p:spPr>
          <a:xfrm>
            <a:off x="8399614" y="2440683"/>
            <a:ext cx="3303468" cy="49244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 defTabSz="1375467"/>
            <a:r>
              <a:rPr lang="ru-RU" sz="1600" b="1" dirty="0">
                <a:solidFill>
                  <a:srgbClr val="007EAE"/>
                </a:solidFill>
              </a:rPr>
              <a:t>Применение единых </a:t>
            </a:r>
            <a:r>
              <a:rPr lang="ru-RU" sz="1600" b="1" dirty="0" smtClean="0">
                <a:solidFill>
                  <a:srgbClr val="007EAE"/>
                </a:solidFill>
              </a:rPr>
              <a:t>оценочных</a:t>
            </a:r>
          </a:p>
          <a:p>
            <a:pPr algn="r" defTabSz="1375467"/>
            <a:r>
              <a:rPr lang="ru-RU" sz="1600" b="1" dirty="0" smtClean="0">
                <a:solidFill>
                  <a:srgbClr val="007EAE"/>
                </a:solidFill>
              </a:rPr>
              <a:t> </a:t>
            </a:r>
            <a:r>
              <a:rPr lang="ru-RU" sz="1600" b="1" dirty="0">
                <a:solidFill>
                  <a:srgbClr val="007EAE"/>
                </a:solidFill>
              </a:rPr>
              <a:t>материалов и заданий</a:t>
            </a:r>
          </a:p>
        </p:txBody>
      </p:sp>
      <p:sp>
        <p:nvSpPr>
          <p:cNvPr id="36" name="Rectangle 35"/>
          <p:cNvSpPr/>
          <p:nvPr/>
        </p:nvSpPr>
        <p:spPr>
          <a:xfrm rot="18944830">
            <a:off x="4489917" y="2984155"/>
            <a:ext cx="341439" cy="24622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 defTabSz="1375467"/>
            <a:r>
              <a:rPr lang="en-US" sz="1600" b="1" dirty="0">
                <a:solidFill>
                  <a:prstClr val="white"/>
                </a:solidFill>
              </a:rPr>
              <a:t>CIS</a:t>
            </a:r>
          </a:p>
        </p:txBody>
      </p:sp>
      <p:sp>
        <p:nvSpPr>
          <p:cNvPr id="37" name="Rectangle 36"/>
          <p:cNvSpPr/>
          <p:nvPr/>
        </p:nvSpPr>
        <p:spPr>
          <a:xfrm rot="18911738">
            <a:off x="5114785" y="3396867"/>
            <a:ext cx="799898" cy="24622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 defTabSz="1375467"/>
            <a:r>
              <a:rPr lang="ru-RU" sz="1600" b="1" dirty="0">
                <a:solidFill>
                  <a:prstClr val="white"/>
                </a:solidFill>
              </a:rPr>
              <a:t>ОТ и ТБ</a:t>
            </a:r>
          </a:p>
        </p:txBody>
      </p:sp>
      <p:sp>
        <p:nvSpPr>
          <p:cNvPr id="38" name="Rectangle 37"/>
          <p:cNvSpPr/>
          <p:nvPr/>
        </p:nvSpPr>
        <p:spPr>
          <a:xfrm rot="2986660">
            <a:off x="6902956" y="3042934"/>
            <a:ext cx="1936941" cy="49244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 defTabSz="1375467"/>
            <a:r>
              <a:rPr lang="ru-RU" sz="1600" b="1" dirty="0" smtClean="0">
                <a:solidFill>
                  <a:prstClr val="white"/>
                </a:solidFill>
              </a:rPr>
              <a:t>Экзаменационные </a:t>
            </a:r>
          </a:p>
          <a:p>
            <a:pPr algn="r" defTabSz="1375467"/>
            <a:r>
              <a:rPr lang="ru-RU" sz="1600" b="1" dirty="0" smtClean="0">
                <a:solidFill>
                  <a:prstClr val="white"/>
                </a:solidFill>
              </a:rPr>
              <a:t>задания</a:t>
            </a:r>
            <a:endParaRPr lang="en-US" sz="1600" b="1" dirty="0">
              <a:solidFill>
                <a:prstClr val="white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 rot="2986660">
            <a:off x="7346234" y="4044738"/>
            <a:ext cx="1341521" cy="22576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 defTabSz="1375467"/>
            <a:r>
              <a:rPr lang="ru-RU" sz="1467" b="1" dirty="0" smtClean="0">
                <a:solidFill>
                  <a:prstClr val="white"/>
                </a:solidFill>
              </a:rPr>
              <a:t>Документация</a:t>
            </a:r>
            <a:endParaRPr lang="en-US" sz="1467" b="1" dirty="0">
              <a:solidFill>
                <a:prstClr val="white"/>
              </a:solidFill>
            </a:endParaRPr>
          </a:p>
        </p:txBody>
      </p:sp>
      <p:sp>
        <p:nvSpPr>
          <p:cNvPr id="41" name="Freeform 100"/>
          <p:cNvSpPr>
            <a:spLocks noEditPoints="1"/>
          </p:cNvSpPr>
          <p:nvPr/>
        </p:nvSpPr>
        <p:spPr bwMode="auto">
          <a:xfrm rot="255834">
            <a:off x="7388119" y="4362887"/>
            <a:ext cx="590939" cy="566485"/>
          </a:xfrm>
          <a:custGeom>
            <a:avLst/>
            <a:gdLst/>
            <a:ahLst/>
            <a:cxnLst>
              <a:cxn ang="0">
                <a:pos x="63" y="49"/>
              </a:cxn>
              <a:cxn ang="0">
                <a:pos x="58" y="44"/>
              </a:cxn>
              <a:cxn ang="0">
                <a:pos x="54" y="48"/>
              </a:cxn>
              <a:cxn ang="0">
                <a:pos x="63" y="57"/>
              </a:cxn>
              <a:cxn ang="0">
                <a:pos x="64" y="60"/>
              </a:cxn>
              <a:cxn ang="0">
                <a:pos x="59" y="64"/>
              </a:cxn>
              <a:cxn ang="0">
                <a:pos x="56" y="63"/>
              </a:cxn>
              <a:cxn ang="0">
                <a:pos x="29" y="36"/>
              </a:cxn>
              <a:cxn ang="0">
                <a:pos x="15" y="42"/>
              </a:cxn>
              <a:cxn ang="0">
                <a:pos x="0" y="27"/>
              </a:cxn>
              <a:cxn ang="0">
                <a:pos x="26" y="0"/>
              </a:cxn>
              <a:cxn ang="0">
                <a:pos x="41" y="15"/>
              </a:cxn>
              <a:cxn ang="0">
                <a:pos x="36" y="30"/>
              </a:cxn>
              <a:cxn ang="0">
                <a:pos x="50" y="44"/>
              </a:cxn>
              <a:cxn ang="0">
                <a:pos x="54" y="40"/>
              </a:cxn>
              <a:cxn ang="0">
                <a:pos x="49" y="35"/>
              </a:cxn>
              <a:cxn ang="0">
                <a:pos x="54" y="31"/>
              </a:cxn>
              <a:cxn ang="0">
                <a:pos x="55" y="31"/>
              </a:cxn>
              <a:cxn ang="0">
                <a:pos x="67" y="44"/>
              </a:cxn>
              <a:cxn ang="0">
                <a:pos x="63" y="49"/>
              </a:cxn>
              <a:cxn ang="0">
                <a:pos x="25" y="8"/>
              </a:cxn>
              <a:cxn ang="0">
                <a:pos x="18" y="16"/>
              </a:cxn>
              <a:cxn ang="0">
                <a:pos x="19" y="19"/>
              </a:cxn>
              <a:cxn ang="0">
                <a:pos x="15" y="18"/>
              </a:cxn>
              <a:cxn ang="0">
                <a:pos x="7" y="26"/>
              </a:cxn>
              <a:cxn ang="0">
                <a:pos x="15" y="34"/>
              </a:cxn>
              <a:cxn ang="0">
                <a:pos x="23" y="26"/>
              </a:cxn>
              <a:cxn ang="0">
                <a:pos x="22" y="23"/>
              </a:cxn>
              <a:cxn ang="0">
                <a:pos x="25" y="24"/>
              </a:cxn>
              <a:cxn ang="0">
                <a:pos x="33" y="16"/>
              </a:cxn>
              <a:cxn ang="0">
                <a:pos x="25" y="8"/>
              </a:cxn>
            </a:cxnLst>
            <a:rect l="0" t="0" r="r" b="b"/>
            <a:pathLst>
              <a:path w="67" h="64">
                <a:moveTo>
                  <a:pt x="63" y="49"/>
                </a:moveTo>
                <a:cubicBezTo>
                  <a:pt x="62" y="49"/>
                  <a:pt x="58" y="45"/>
                  <a:pt x="58" y="44"/>
                </a:cubicBezTo>
                <a:cubicBezTo>
                  <a:pt x="54" y="48"/>
                  <a:pt x="54" y="48"/>
                  <a:pt x="54" y="48"/>
                </a:cubicBezTo>
                <a:cubicBezTo>
                  <a:pt x="63" y="57"/>
                  <a:pt x="63" y="57"/>
                  <a:pt x="63" y="57"/>
                </a:cubicBezTo>
                <a:cubicBezTo>
                  <a:pt x="63" y="58"/>
                  <a:pt x="64" y="59"/>
                  <a:pt x="64" y="60"/>
                </a:cubicBezTo>
                <a:cubicBezTo>
                  <a:pt x="64" y="62"/>
                  <a:pt x="61" y="64"/>
                  <a:pt x="59" y="64"/>
                </a:cubicBezTo>
                <a:cubicBezTo>
                  <a:pt x="58" y="64"/>
                  <a:pt x="57" y="64"/>
                  <a:pt x="56" y="63"/>
                </a:cubicBezTo>
                <a:cubicBezTo>
                  <a:pt x="29" y="36"/>
                  <a:pt x="29" y="36"/>
                  <a:pt x="29" y="36"/>
                </a:cubicBezTo>
                <a:cubicBezTo>
                  <a:pt x="25" y="39"/>
                  <a:pt x="20" y="42"/>
                  <a:pt x="15" y="42"/>
                </a:cubicBezTo>
                <a:cubicBezTo>
                  <a:pt x="6" y="42"/>
                  <a:pt x="0" y="36"/>
                  <a:pt x="0" y="27"/>
                </a:cubicBezTo>
                <a:cubicBezTo>
                  <a:pt x="0" y="14"/>
                  <a:pt x="13" y="0"/>
                  <a:pt x="26" y="0"/>
                </a:cubicBezTo>
                <a:cubicBezTo>
                  <a:pt x="35" y="0"/>
                  <a:pt x="41" y="6"/>
                  <a:pt x="41" y="15"/>
                </a:cubicBezTo>
                <a:cubicBezTo>
                  <a:pt x="41" y="21"/>
                  <a:pt x="39" y="26"/>
                  <a:pt x="36" y="30"/>
                </a:cubicBezTo>
                <a:cubicBezTo>
                  <a:pt x="50" y="44"/>
                  <a:pt x="50" y="44"/>
                  <a:pt x="50" y="44"/>
                </a:cubicBezTo>
                <a:cubicBezTo>
                  <a:pt x="54" y="40"/>
                  <a:pt x="54" y="40"/>
                  <a:pt x="54" y="40"/>
                </a:cubicBezTo>
                <a:cubicBezTo>
                  <a:pt x="53" y="39"/>
                  <a:pt x="49" y="36"/>
                  <a:pt x="49" y="35"/>
                </a:cubicBezTo>
                <a:cubicBezTo>
                  <a:pt x="49" y="34"/>
                  <a:pt x="53" y="31"/>
                  <a:pt x="54" y="31"/>
                </a:cubicBezTo>
                <a:cubicBezTo>
                  <a:pt x="54" y="31"/>
                  <a:pt x="54" y="31"/>
                  <a:pt x="55" y="31"/>
                </a:cubicBezTo>
                <a:cubicBezTo>
                  <a:pt x="56" y="32"/>
                  <a:pt x="67" y="43"/>
                  <a:pt x="67" y="44"/>
                </a:cubicBezTo>
                <a:cubicBezTo>
                  <a:pt x="67" y="45"/>
                  <a:pt x="64" y="49"/>
                  <a:pt x="63" y="49"/>
                </a:cubicBezTo>
                <a:close/>
                <a:moveTo>
                  <a:pt x="25" y="8"/>
                </a:moveTo>
                <a:cubicBezTo>
                  <a:pt x="21" y="8"/>
                  <a:pt x="18" y="12"/>
                  <a:pt x="18" y="16"/>
                </a:cubicBezTo>
                <a:cubicBezTo>
                  <a:pt x="18" y="17"/>
                  <a:pt x="18" y="18"/>
                  <a:pt x="19" y="19"/>
                </a:cubicBezTo>
                <a:cubicBezTo>
                  <a:pt x="17" y="19"/>
                  <a:pt x="16" y="18"/>
                  <a:pt x="15" y="18"/>
                </a:cubicBezTo>
                <a:cubicBezTo>
                  <a:pt x="11" y="18"/>
                  <a:pt x="7" y="22"/>
                  <a:pt x="7" y="26"/>
                </a:cubicBezTo>
                <a:cubicBezTo>
                  <a:pt x="7" y="30"/>
                  <a:pt x="11" y="34"/>
                  <a:pt x="15" y="34"/>
                </a:cubicBezTo>
                <a:cubicBezTo>
                  <a:pt x="19" y="34"/>
                  <a:pt x="23" y="30"/>
                  <a:pt x="23" y="26"/>
                </a:cubicBezTo>
                <a:cubicBezTo>
                  <a:pt x="23" y="25"/>
                  <a:pt x="23" y="24"/>
                  <a:pt x="22" y="23"/>
                </a:cubicBezTo>
                <a:cubicBezTo>
                  <a:pt x="23" y="23"/>
                  <a:pt x="24" y="24"/>
                  <a:pt x="25" y="24"/>
                </a:cubicBezTo>
                <a:cubicBezTo>
                  <a:pt x="30" y="24"/>
                  <a:pt x="33" y="20"/>
                  <a:pt x="33" y="16"/>
                </a:cubicBezTo>
                <a:cubicBezTo>
                  <a:pt x="33" y="12"/>
                  <a:pt x="30" y="8"/>
                  <a:pt x="25" y="8"/>
                </a:cubicBez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42" name="Freeform 187"/>
          <p:cNvSpPr>
            <a:spLocks noEditPoints="1"/>
          </p:cNvSpPr>
          <p:nvPr/>
        </p:nvSpPr>
        <p:spPr bwMode="auto">
          <a:xfrm rot="19064724">
            <a:off x="5572312" y="3852300"/>
            <a:ext cx="852265" cy="639916"/>
          </a:xfrm>
          <a:custGeom>
            <a:avLst/>
            <a:gdLst/>
            <a:ahLst/>
            <a:cxnLst>
              <a:cxn ang="0">
                <a:pos x="68" y="25"/>
              </a:cxn>
              <a:cxn ang="0">
                <a:pos x="34" y="44"/>
              </a:cxn>
              <a:cxn ang="0">
                <a:pos x="1" y="25"/>
              </a:cxn>
              <a:cxn ang="0">
                <a:pos x="0" y="22"/>
              </a:cxn>
              <a:cxn ang="0">
                <a:pos x="1" y="20"/>
              </a:cxn>
              <a:cxn ang="0">
                <a:pos x="34" y="0"/>
              </a:cxn>
              <a:cxn ang="0">
                <a:pos x="68" y="20"/>
              </a:cxn>
              <a:cxn ang="0">
                <a:pos x="68" y="22"/>
              </a:cxn>
              <a:cxn ang="0">
                <a:pos x="68" y="25"/>
              </a:cxn>
              <a:cxn ang="0">
                <a:pos x="49" y="9"/>
              </a:cxn>
              <a:cxn ang="0">
                <a:pos x="51" y="17"/>
              </a:cxn>
              <a:cxn ang="0">
                <a:pos x="34" y="34"/>
              </a:cxn>
              <a:cxn ang="0">
                <a:pos x="17" y="17"/>
              </a:cxn>
              <a:cxn ang="0">
                <a:pos x="20" y="9"/>
              </a:cxn>
              <a:cxn ang="0">
                <a:pos x="5" y="22"/>
              </a:cxn>
              <a:cxn ang="0">
                <a:pos x="34" y="39"/>
              </a:cxn>
              <a:cxn ang="0">
                <a:pos x="64" y="22"/>
              </a:cxn>
              <a:cxn ang="0">
                <a:pos x="49" y="9"/>
              </a:cxn>
              <a:cxn ang="0">
                <a:pos x="34" y="6"/>
              </a:cxn>
              <a:cxn ang="0">
                <a:pos x="23" y="17"/>
              </a:cxn>
              <a:cxn ang="0">
                <a:pos x="25" y="19"/>
              </a:cxn>
              <a:cxn ang="0">
                <a:pos x="27" y="17"/>
              </a:cxn>
              <a:cxn ang="0">
                <a:pos x="34" y="9"/>
              </a:cxn>
              <a:cxn ang="0">
                <a:pos x="36" y="8"/>
              </a:cxn>
              <a:cxn ang="0">
                <a:pos x="34" y="6"/>
              </a:cxn>
            </a:cxnLst>
            <a:rect l="0" t="0" r="r" b="b"/>
            <a:pathLst>
              <a:path w="68" h="44">
                <a:moveTo>
                  <a:pt x="68" y="25"/>
                </a:moveTo>
                <a:cubicBezTo>
                  <a:pt x="61" y="36"/>
                  <a:pt x="48" y="44"/>
                  <a:pt x="34" y="44"/>
                </a:cubicBezTo>
                <a:cubicBezTo>
                  <a:pt x="21" y="44"/>
                  <a:pt x="8" y="36"/>
                  <a:pt x="1" y="25"/>
                </a:cubicBezTo>
                <a:cubicBezTo>
                  <a:pt x="1" y="24"/>
                  <a:pt x="0" y="23"/>
                  <a:pt x="0" y="22"/>
                </a:cubicBezTo>
                <a:cubicBezTo>
                  <a:pt x="0" y="21"/>
                  <a:pt x="1" y="20"/>
                  <a:pt x="1" y="20"/>
                </a:cubicBezTo>
                <a:cubicBezTo>
                  <a:pt x="8" y="8"/>
                  <a:pt x="21" y="0"/>
                  <a:pt x="34" y="0"/>
                </a:cubicBezTo>
                <a:cubicBezTo>
                  <a:pt x="48" y="0"/>
                  <a:pt x="61" y="8"/>
                  <a:pt x="68" y="20"/>
                </a:cubicBezTo>
                <a:cubicBezTo>
                  <a:pt x="68" y="20"/>
                  <a:pt x="68" y="21"/>
                  <a:pt x="68" y="22"/>
                </a:cubicBezTo>
                <a:cubicBezTo>
                  <a:pt x="68" y="23"/>
                  <a:pt x="68" y="24"/>
                  <a:pt x="68" y="25"/>
                </a:cubicBezTo>
                <a:close/>
                <a:moveTo>
                  <a:pt x="49" y="9"/>
                </a:moveTo>
                <a:cubicBezTo>
                  <a:pt x="51" y="11"/>
                  <a:pt x="51" y="14"/>
                  <a:pt x="51" y="17"/>
                </a:cubicBezTo>
                <a:cubicBezTo>
                  <a:pt x="51" y="27"/>
                  <a:pt x="44" y="34"/>
                  <a:pt x="34" y="34"/>
                </a:cubicBezTo>
                <a:cubicBezTo>
                  <a:pt x="25" y="34"/>
                  <a:pt x="17" y="27"/>
                  <a:pt x="17" y="17"/>
                </a:cubicBezTo>
                <a:cubicBezTo>
                  <a:pt x="17" y="14"/>
                  <a:pt x="18" y="11"/>
                  <a:pt x="20" y="9"/>
                </a:cubicBezTo>
                <a:cubicBezTo>
                  <a:pt x="14" y="12"/>
                  <a:pt x="9" y="17"/>
                  <a:pt x="5" y="22"/>
                </a:cubicBezTo>
                <a:cubicBezTo>
                  <a:pt x="12" y="32"/>
                  <a:pt x="22" y="39"/>
                  <a:pt x="34" y="39"/>
                </a:cubicBezTo>
                <a:cubicBezTo>
                  <a:pt x="47" y="39"/>
                  <a:pt x="57" y="32"/>
                  <a:pt x="64" y="22"/>
                </a:cubicBezTo>
                <a:cubicBezTo>
                  <a:pt x="60" y="17"/>
                  <a:pt x="55" y="12"/>
                  <a:pt x="49" y="9"/>
                </a:cubicBezTo>
                <a:close/>
                <a:moveTo>
                  <a:pt x="34" y="6"/>
                </a:moveTo>
                <a:cubicBezTo>
                  <a:pt x="28" y="6"/>
                  <a:pt x="23" y="11"/>
                  <a:pt x="23" y="17"/>
                </a:cubicBezTo>
                <a:cubicBezTo>
                  <a:pt x="23" y="18"/>
                  <a:pt x="24" y="19"/>
                  <a:pt x="25" y="19"/>
                </a:cubicBezTo>
                <a:cubicBezTo>
                  <a:pt x="26" y="19"/>
                  <a:pt x="27" y="18"/>
                  <a:pt x="27" y="17"/>
                </a:cubicBezTo>
                <a:cubicBezTo>
                  <a:pt x="27" y="13"/>
                  <a:pt x="30" y="9"/>
                  <a:pt x="34" y="9"/>
                </a:cubicBezTo>
                <a:cubicBezTo>
                  <a:pt x="35" y="9"/>
                  <a:pt x="36" y="9"/>
                  <a:pt x="36" y="8"/>
                </a:cubicBezTo>
                <a:cubicBezTo>
                  <a:pt x="36" y="7"/>
                  <a:pt x="35" y="6"/>
                  <a:pt x="34" y="6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43" name="Freeform 51"/>
          <p:cNvSpPr>
            <a:spLocks noEditPoints="1"/>
          </p:cNvSpPr>
          <p:nvPr/>
        </p:nvSpPr>
        <p:spPr bwMode="auto">
          <a:xfrm rot="19244652">
            <a:off x="6922350" y="2959407"/>
            <a:ext cx="379547" cy="537335"/>
          </a:xfrm>
          <a:custGeom>
            <a:avLst/>
            <a:gdLst/>
            <a:ahLst/>
            <a:cxnLst>
              <a:cxn ang="0">
                <a:pos x="30" y="24"/>
              </a:cxn>
              <a:cxn ang="0">
                <a:pos x="30" y="54"/>
              </a:cxn>
              <a:cxn ang="0">
                <a:pos x="26" y="58"/>
              </a:cxn>
              <a:cxn ang="0">
                <a:pos x="22" y="54"/>
              </a:cxn>
              <a:cxn ang="0">
                <a:pos x="22" y="40"/>
              </a:cxn>
              <a:cxn ang="0">
                <a:pos x="19" y="40"/>
              </a:cxn>
              <a:cxn ang="0">
                <a:pos x="19" y="54"/>
              </a:cxn>
              <a:cxn ang="0">
                <a:pos x="15" y="58"/>
              </a:cxn>
              <a:cxn ang="0">
                <a:pos x="11" y="54"/>
              </a:cxn>
              <a:cxn ang="0">
                <a:pos x="11" y="24"/>
              </a:cxn>
              <a:cxn ang="0">
                <a:pos x="1" y="14"/>
              </a:cxn>
              <a:cxn ang="0">
                <a:pos x="1" y="9"/>
              </a:cxn>
              <a:cxn ang="0">
                <a:pos x="6" y="9"/>
              </a:cxn>
              <a:cxn ang="0">
                <a:pos x="14" y="17"/>
              </a:cxn>
              <a:cxn ang="0">
                <a:pos x="27" y="17"/>
              </a:cxn>
              <a:cxn ang="0">
                <a:pos x="35" y="9"/>
              </a:cxn>
              <a:cxn ang="0">
                <a:pos x="40" y="9"/>
              </a:cxn>
              <a:cxn ang="0">
                <a:pos x="40" y="14"/>
              </a:cxn>
              <a:cxn ang="0">
                <a:pos x="30" y="24"/>
              </a:cxn>
              <a:cxn ang="0">
                <a:pos x="21" y="16"/>
              </a:cxn>
              <a:cxn ang="0">
                <a:pos x="13" y="8"/>
              </a:cxn>
              <a:cxn ang="0">
                <a:pos x="21" y="0"/>
              </a:cxn>
              <a:cxn ang="0">
                <a:pos x="29" y="8"/>
              </a:cxn>
              <a:cxn ang="0">
                <a:pos x="21" y="16"/>
              </a:cxn>
            </a:cxnLst>
            <a:rect l="0" t="0" r="r" b="b"/>
            <a:pathLst>
              <a:path w="41" h="58">
                <a:moveTo>
                  <a:pt x="30" y="24"/>
                </a:moveTo>
                <a:cubicBezTo>
                  <a:pt x="30" y="54"/>
                  <a:pt x="30" y="54"/>
                  <a:pt x="30" y="54"/>
                </a:cubicBezTo>
                <a:cubicBezTo>
                  <a:pt x="30" y="56"/>
                  <a:pt x="28" y="58"/>
                  <a:pt x="26" y="58"/>
                </a:cubicBezTo>
                <a:cubicBezTo>
                  <a:pt x="24" y="58"/>
                  <a:pt x="22" y="56"/>
                  <a:pt x="22" y="54"/>
                </a:cubicBezTo>
                <a:cubicBezTo>
                  <a:pt x="22" y="40"/>
                  <a:pt x="22" y="40"/>
                  <a:pt x="22" y="40"/>
                </a:cubicBezTo>
                <a:cubicBezTo>
                  <a:pt x="19" y="40"/>
                  <a:pt x="19" y="40"/>
                  <a:pt x="19" y="40"/>
                </a:cubicBezTo>
                <a:cubicBezTo>
                  <a:pt x="19" y="54"/>
                  <a:pt x="19" y="54"/>
                  <a:pt x="19" y="54"/>
                </a:cubicBezTo>
                <a:cubicBezTo>
                  <a:pt x="19" y="56"/>
                  <a:pt x="18" y="58"/>
                  <a:pt x="15" y="58"/>
                </a:cubicBezTo>
                <a:cubicBezTo>
                  <a:pt x="13" y="58"/>
                  <a:pt x="11" y="56"/>
                  <a:pt x="11" y="54"/>
                </a:cubicBezTo>
                <a:cubicBezTo>
                  <a:pt x="11" y="24"/>
                  <a:pt x="11" y="24"/>
                  <a:pt x="11" y="24"/>
                </a:cubicBezTo>
                <a:cubicBezTo>
                  <a:pt x="1" y="14"/>
                  <a:pt x="1" y="14"/>
                  <a:pt x="1" y="14"/>
                </a:cubicBezTo>
                <a:cubicBezTo>
                  <a:pt x="0" y="13"/>
                  <a:pt x="0" y="10"/>
                  <a:pt x="1" y="9"/>
                </a:cubicBezTo>
                <a:cubicBezTo>
                  <a:pt x="2" y="8"/>
                  <a:pt x="5" y="8"/>
                  <a:pt x="6" y="9"/>
                </a:cubicBezTo>
                <a:cubicBezTo>
                  <a:pt x="14" y="17"/>
                  <a:pt x="14" y="17"/>
                  <a:pt x="14" y="17"/>
                </a:cubicBezTo>
                <a:cubicBezTo>
                  <a:pt x="27" y="17"/>
                  <a:pt x="27" y="17"/>
                  <a:pt x="27" y="17"/>
                </a:cubicBezTo>
                <a:cubicBezTo>
                  <a:pt x="35" y="9"/>
                  <a:pt x="35" y="9"/>
                  <a:pt x="35" y="9"/>
                </a:cubicBezTo>
                <a:cubicBezTo>
                  <a:pt x="37" y="8"/>
                  <a:pt x="39" y="8"/>
                  <a:pt x="40" y="9"/>
                </a:cubicBezTo>
                <a:cubicBezTo>
                  <a:pt x="41" y="10"/>
                  <a:pt x="41" y="13"/>
                  <a:pt x="40" y="14"/>
                </a:cubicBezTo>
                <a:lnTo>
                  <a:pt x="30" y="24"/>
                </a:lnTo>
                <a:close/>
                <a:moveTo>
                  <a:pt x="21" y="16"/>
                </a:moveTo>
                <a:cubicBezTo>
                  <a:pt x="16" y="16"/>
                  <a:pt x="13" y="12"/>
                  <a:pt x="13" y="8"/>
                </a:cubicBezTo>
                <a:cubicBezTo>
                  <a:pt x="13" y="4"/>
                  <a:pt x="16" y="0"/>
                  <a:pt x="21" y="0"/>
                </a:cubicBezTo>
                <a:cubicBezTo>
                  <a:pt x="25" y="0"/>
                  <a:pt x="29" y="4"/>
                  <a:pt x="29" y="8"/>
                </a:cubicBezTo>
                <a:cubicBezTo>
                  <a:pt x="29" y="12"/>
                  <a:pt x="25" y="16"/>
                  <a:pt x="21" y="16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7655985" y="4276088"/>
            <a:ext cx="4492832" cy="172354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 defTabSz="1375467"/>
            <a:r>
              <a:rPr lang="ru-RU" sz="1600" b="1" dirty="0">
                <a:solidFill>
                  <a:srgbClr val="008DC3"/>
                </a:solidFill>
              </a:rPr>
              <a:t>Участники и эксперты должны </a:t>
            </a:r>
            <a:endParaRPr lang="ru-RU" sz="1600" b="1" dirty="0" smtClean="0">
              <a:solidFill>
                <a:srgbClr val="008DC3"/>
              </a:solidFill>
            </a:endParaRPr>
          </a:p>
          <a:p>
            <a:pPr algn="r" defTabSz="1375467"/>
            <a:r>
              <a:rPr lang="ru-RU" sz="1600" b="1" dirty="0" smtClean="0">
                <a:solidFill>
                  <a:srgbClr val="008DC3"/>
                </a:solidFill>
              </a:rPr>
              <a:t>самостоятельно </a:t>
            </a:r>
            <a:r>
              <a:rPr lang="ru-RU" sz="1600" b="1" dirty="0">
                <a:solidFill>
                  <a:srgbClr val="008DC3"/>
                </a:solidFill>
              </a:rPr>
              <a:t>ознакомиться </a:t>
            </a:r>
            <a:endParaRPr lang="ru-RU" sz="1600" b="1" dirty="0" smtClean="0">
              <a:solidFill>
                <a:srgbClr val="008DC3"/>
              </a:solidFill>
            </a:endParaRPr>
          </a:p>
          <a:p>
            <a:pPr algn="r" defTabSz="1375467"/>
            <a:r>
              <a:rPr lang="ru-RU" sz="1600" b="1" dirty="0" smtClean="0">
                <a:solidFill>
                  <a:srgbClr val="008DC3"/>
                </a:solidFill>
              </a:rPr>
              <a:t>с </a:t>
            </a:r>
            <a:r>
              <a:rPr lang="ru-RU" sz="1600" b="1" dirty="0">
                <a:solidFill>
                  <a:srgbClr val="008DC3"/>
                </a:solidFill>
              </a:rPr>
              <a:t>Кодексом этики </a:t>
            </a:r>
            <a:r>
              <a:rPr lang="ru-RU" sz="1600" b="1" dirty="0" smtClean="0">
                <a:solidFill>
                  <a:srgbClr val="008DC3"/>
                </a:solidFill>
              </a:rPr>
              <a:t>движения</a:t>
            </a:r>
          </a:p>
          <a:p>
            <a:pPr algn="r" defTabSz="1375467"/>
            <a:r>
              <a:rPr lang="ru-RU" sz="1600" b="1" dirty="0" smtClean="0">
                <a:solidFill>
                  <a:srgbClr val="008DC3"/>
                </a:solidFill>
              </a:rPr>
              <a:t> </a:t>
            </a:r>
            <a:r>
              <a:rPr lang="ru-RU" sz="1600" b="1" dirty="0">
                <a:solidFill>
                  <a:srgbClr val="008DC3"/>
                </a:solidFill>
              </a:rPr>
              <a:t>WorldSkills Kazakhstan, </a:t>
            </a:r>
            <a:endParaRPr lang="ru-RU" sz="1600" b="1" dirty="0" smtClean="0">
              <a:solidFill>
                <a:srgbClr val="008DC3"/>
              </a:solidFill>
            </a:endParaRPr>
          </a:p>
          <a:p>
            <a:pPr algn="r" defTabSz="1375467"/>
            <a:r>
              <a:rPr lang="ru-RU" sz="1600" b="1" dirty="0" smtClean="0">
                <a:solidFill>
                  <a:srgbClr val="008DC3"/>
                </a:solidFill>
              </a:rPr>
              <a:t>Техническим </a:t>
            </a:r>
            <a:r>
              <a:rPr lang="ru-RU" sz="1600" b="1" dirty="0">
                <a:solidFill>
                  <a:srgbClr val="008DC3"/>
                </a:solidFill>
              </a:rPr>
              <a:t>описанием компетенции, </a:t>
            </a:r>
            <a:endParaRPr lang="ru-RU" sz="1600" b="1" dirty="0" smtClean="0">
              <a:solidFill>
                <a:srgbClr val="008DC3"/>
              </a:solidFill>
            </a:endParaRPr>
          </a:p>
          <a:p>
            <a:pPr algn="r" defTabSz="1375467"/>
            <a:r>
              <a:rPr lang="ru-RU" sz="1600" b="1" dirty="0" smtClean="0">
                <a:solidFill>
                  <a:srgbClr val="008DC3"/>
                </a:solidFill>
              </a:rPr>
              <a:t>образцом </a:t>
            </a:r>
            <a:r>
              <a:rPr lang="ru-RU" sz="1600" b="1" dirty="0" err="1">
                <a:solidFill>
                  <a:srgbClr val="008DC3"/>
                </a:solidFill>
              </a:rPr>
              <a:t>КОДа</a:t>
            </a:r>
            <a:r>
              <a:rPr lang="ru-RU" sz="1600" b="1" dirty="0">
                <a:solidFill>
                  <a:srgbClr val="008DC3"/>
                </a:solidFill>
              </a:rPr>
              <a:t>, </a:t>
            </a:r>
            <a:endParaRPr lang="ru-RU" sz="1600" b="1" dirty="0" smtClean="0">
              <a:solidFill>
                <a:srgbClr val="008DC3"/>
              </a:solidFill>
            </a:endParaRPr>
          </a:p>
          <a:p>
            <a:pPr algn="r" defTabSz="1375467"/>
            <a:r>
              <a:rPr lang="ru-RU" sz="1600" b="1" dirty="0" smtClean="0">
                <a:solidFill>
                  <a:srgbClr val="008DC3"/>
                </a:solidFill>
              </a:rPr>
              <a:t>другими </a:t>
            </a:r>
            <a:r>
              <a:rPr lang="ru-RU" sz="1600" b="1" dirty="0">
                <a:solidFill>
                  <a:srgbClr val="008DC3"/>
                </a:solidFill>
              </a:rPr>
              <a:t>регламентирующими документами</a:t>
            </a:r>
          </a:p>
        </p:txBody>
      </p:sp>
      <p:sp>
        <p:nvSpPr>
          <p:cNvPr id="49" name="Rectangle 48"/>
          <p:cNvSpPr/>
          <p:nvPr/>
        </p:nvSpPr>
        <p:spPr>
          <a:xfrm>
            <a:off x="690068" y="2127594"/>
            <a:ext cx="3041345" cy="98488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defTabSz="1375467"/>
            <a:r>
              <a:rPr lang="ru-RU" sz="1600" b="1" dirty="0">
                <a:solidFill>
                  <a:srgbClr val="00B0F0"/>
                </a:solidFill>
              </a:rPr>
              <a:t>Применение единой </a:t>
            </a:r>
            <a:endParaRPr lang="ru-RU" sz="1600" b="1" dirty="0" smtClean="0">
              <a:solidFill>
                <a:srgbClr val="00B0F0"/>
              </a:solidFill>
            </a:endParaRPr>
          </a:p>
          <a:p>
            <a:pPr defTabSz="1375467"/>
            <a:r>
              <a:rPr lang="ru-RU" sz="1600" b="1" dirty="0" smtClean="0">
                <a:solidFill>
                  <a:srgbClr val="00B0F0"/>
                </a:solidFill>
              </a:rPr>
              <a:t>информационной </a:t>
            </a:r>
          </a:p>
          <a:p>
            <a:pPr defTabSz="1375467"/>
            <a:r>
              <a:rPr lang="ru-RU" sz="1600" b="1" dirty="0" smtClean="0">
                <a:solidFill>
                  <a:srgbClr val="00B0F0"/>
                </a:solidFill>
              </a:rPr>
              <a:t>системы </a:t>
            </a:r>
            <a:r>
              <a:rPr lang="ru-RU" sz="1600" b="1" dirty="0">
                <a:solidFill>
                  <a:srgbClr val="00B0F0"/>
                </a:solidFill>
              </a:rPr>
              <a:t>при проведении </a:t>
            </a:r>
            <a:endParaRPr lang="ru-RU" sz="1600" b="1" dirty="0" smtClean="0">
              <a:solidFill>
                <a:srgbClr val="00B0F0"/>
              </a:solidFill>
            </a:endParaRPr>
          </a:p>
          <a:p>
            <a:pPr defTabSz="1375467"/>
            <a:r>
              <a:rPr lang="ru-RU" sz="1600" b="1" dirty="0" smtClean="0">
                <a:solidFill>
                  <a:srgbClr val="00B0F0"/>
                </a:solidFill>
              </a:rPr>
              <a:t>демонстрационного </a:t>
            </a:r>
            <a:r>
              <a:rPr lang="ru-RU" sz="1600" b="1" dirty="0">
                <a:solidFill>
                  <a:srgbClr val="00B0F0"/>
                </a:solidFill>
              </a:rPr>
              <a:t>экзамена</a:t>
            </a:r>
          </a:p>
        </p:txBody>
      </p:sp>
      <p:sp>
        <p:nvSpPr>
          <p:cNvPr id="52" name="Rectangle 51"/>
          <p:cNvSpPr/>
          <p:nvPr/>
        </p:nvSpPr>
        <p:spPr>
          <a:xfrm>
            <a:off x="896373" y="4276088"/>
            <a:ext cx="2628733" cy="7386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defTabSz="1375467"/>
            <a:r>
              <a:rPr lang="ru-RU" sz="1600" b="1" dirty="0">
                <a:solidFill>
                  <a:srgbClr val="0070C0"/>
                </a:solidFill>
              </a:rPr>
              <a:t>Документация по ОТ и </a:t>
            </a:r>
            <a:r>
              <a:rPr lang="ru-RU" sz="1600" b="1" dirty="0" smtClean="0">
                <a:solidFill>
                  <a:srgbClr val="0070C0"/>
                </a:solidFill>
              </a:rPr>
              <a:t>ТБ</a:t>
            </a:r>
          </a:p>
          <a:p>
            <a:pPr defTabSz="1375467"/>
            <a:r>
              <a:rPr lang="ru-RU" sz="1600" b="1" dirty="0" smtClean="0">
                <a:solidFill>
                  <a:srgbClr val="0070C0"/>
                </a:solidFill>
              </a:rPr>
              <a:t> </a:t>
            </a:r>
            <a:r>
              <a:rPr lang="ru-RU" sz="1600" b="1" dirty="0">
                <a:solidFill>
                  <a:srgbClr val="0070C0"/>
                </a:solidFill>
              </a:rPr>
              <a:t>разрабатывается </a:t>
            </a:r>
            <a:r>
              <a:rPr lang="ru-RU" sz="1600" b="1" dirty="0" smtClean="0">
                <a:solidFill>
                  <a:srgbClr val="0070C0"/>
                </a:solidFill>
              </a:rPr>
              <a:t>и</a:t>
            </a:r>
          </a:p>
          <a:p>
            <a:pPr defTabSz="1375467"/>
            <a:r>
              <a:rPr lang="ru-RU" sz="1600" b="1" dirty="0" smtClean="0">
                <a:solidFill>
                  <a:srgbClr val="0070C0"/>
                </a:solidFill>
              </a:rPr>
              <a:t> </a:t>
            </a:r>
            <a:r>
              <a:rPr lang="ru-RU" sz="1600" b="1" dirty="0">
                <a:solidFill>
                  <a:srgbClr val="0070C0"/>
                </a:solidFill>
              </a:rPr>
              <a:t>утверждается ЦПДЭ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149918">
            <a:off x="5022902" y="2061077"/>
            <a:ext cx="857969" cy="826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21314092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le 3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dirty="0"/>
              <a:t>Применение единой информационной </a:t>
            </a:r>
            <a:r>
              <a:rPr lang="ru-RU" dirty="0" smtClean="0"/>
              <a:t>системы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/>
              <a:t>при проведении демонстрационного экзамена</a:t>
            </a:r>
            <a:endParaRPr lang="en-US" dirty="0" smtClean="0"/>
          </a:p>
        </p:txBody>
      </p:sp>
      <p:sp>
        <p:nvSpPr>
          <p:cNvPr id="37" name="Text Placeholder 36"/>
          <p:cNvSpPr>
            <a:spLocks noGrp="1"/>
          </p:cNvSpPr>
          <p:nvPr>
            <p:ph type="body" sz="half" idx="2"/>
          </p:nvPr>
        </p:nvSpPr>
        <p:spPr>
          <a:xfrm>
            <a:off x="4526416" y="1515932"/>
            <a:ext cx="5486400" cy="267661"/>
          </a:xfrm>
          <a:prstGeom prst="rect">
            <a:avLst/>
          </a:prstGeo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Все участники демонстрационного экзамена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и </a:t>
            </a:r>
            <a:r>
              <a:rPr lang="ru-RU" dirty="0">
                <a:solidFill>
                  <a:schemeClr val="tx1"/>
                </a:solidFill>
              </a:rPr>
              <a:t>эксперты должны быть </a:t>
            </a:r>
            <a:r>
              <a:rPr lang="ru-RU" dirty="0" smtClean="0">
                <a:solidFill>
                  <a:schemeClr val="tx1"/>
                </a:solidFill>
              </a:rPr>
              <a:t>зарегистрированы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в электронной системе CIS по схеме:</a:t>
            </a:r>
          </a:p>
        </p:txBody>
      </p:sp>
      <p:sp>
        <p:nvSpPr>
          <p:cNvPr id="258" name="Slide Number Placeholder 257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3" name="Freeform 5"/>
          <p:cNvSpPr>
            <a:spLocks noEditPoints="1"/>
          </p:cNvSpPr>
          <p:nvPr/>
        </p:nvSpPr>
        <p:spPr bwMode="auto">
          <a:xfrm>
            <a:off x="954199" y="2623280"/>
            <a:ext cx="2420088" cy="2863487"/>
          </a:xfrm>
          <a:custGeom>
            <a:avLst/>
            <a:gdLst/>
            <a:ahLst/>
            <a:cxnLst>
              <a:cxn ang="0">
                <a:pos x="1032" y="692"/>
              </a:cxn>
              <a:cxn ang="0">
                <a:pos x="1034" y="692"/>
              </a:cxn>
              <a:cxn ang="0">
                <a:pos x="693" y="631"/>
              </a:cxn>
              <a:cxn ang="0">
                <a:pos x="1034" y="692"/>
              </a:cxn>
              <a:cxn ang="0">
                <a:pos x="1030" y="688"/>
              </a:cxn>
              <a:cxn ang="0">
                <a:pos x="1311" y="688"/>
              </a:cxn>
              <a:cxn ang="0">
                <a:pos x="797" y="352"/>
              </a:cxn>
              <a:cxn ang="0">
                <a:pos x="1070" y="423"/>
              </a:cxn>
              <a:cxn ang="0">
                <a:pos x="1430" y="958"/>
              </a:cxn>
              <a:cxn ang="0">
                <a:pos x="1258" y="1420"/>
              </a:cxn>
              <a:cxn ang="0">
                <a:pos x="709" y="1686"/>
              </a:cxn>
              <a:cxn ang="0">
                <a:pos x="320" y="1465"/>
              </a:cxn>
              <a:cxn ang="0">
                <a:pos x="0" y="516"/>
              </a:cxn>
              <a:cxn ang="0">
                <a:pos x="1108" y="159"/>
              </a:cxn>
              <a:cxn ang="0">
                <a:pos x="1127" y="950"/>
              </a:cxn>
              <a:cxn ang="0">
                <a:pos x="1258" y="1420"/>
              </a:cxn>
              <a:cxn ang="0">
                <a:pos x="1430" y="958"/>
              </a:cxn>
              <a:cxn ang="0">
                <a:pos x="543" y="218"/>
              </a:cxn>
              <a:cxn ang="0">
                <a:pos x="797" y="352"/>
              </a:cxn>
              <a:cxn ang="0">
                <a:pos x="370" y="444"/>
              </a:cxn>
              <a:cxn ang="0">
                <a:pos x="800" y="355"/>
              </a:cxn>
              <a:cxn ang="0">
                <a:pos x="800" y="355"/>
              </a:cxn>
              <a:cxn ang="0">
                <a:pos x="370" y="447"/>
              </a:cxn>
              <a:cxn ang="0">
                <a:pos x="424" y="673"/>
              </a:cxn>
              <a:cxn ang="0">
                <a:pos x="361" y="450"/>
              </a:cxn>
              <a:cxn ang="0">
                <a:pos x="213" y="694"/>
              </a:cxn>
              <a:cxn ang="0">
                <a:pos x="364" y="450"/>
              </a:cxn>
              <a:cxn ang="0">
                <a:pos x="372" y="448"/>
              </a:cxn>
              <a:cxn ang="0">
                <a:pos x="372" y="448"/>
              </a:cxn>
              <a:cxn ang="0">
                <a:pos x="453" y="901"/>
              </a:cxn>
              <a:cxn ang="0">
                <a:pos x="244" y="124"/>
              </a:cxn>
              <a:cxn ang="0">
                <a:pos x="774" y="1179"/>
              </a:cxn>
              <a:cxn ang="0">
                <a:pos x="564" y="1180"/>
              </a:cxn>
              <a:cxn ang="0">
                <a:pos x="744" y="1453"/>
              </a:cxn>
              <a:cxn ang="0">
                <a:pos x="774" y="1179"/>
              </a:cxn>
              <a:cxn ang="0">
                <a:pos x="805" y="941"/>
              </a:cxn>
              <a:cxn ang="0">
                <a:pos x="564" y="1180"/>
              </a:cxn>
              <a:cxn ang="0">
                <a:pos x="454" y="904"/>
              </a:cxn>
              <a:cxn ang="0">
                <a:pos x="446" y="915"/>
              </a:cxn>
              <a:cxn ang="0">
                <a:pos x="744" y="1459"/>
              </a:cxn>
              <a:cxn ang="0">
                <a:pos x="744" y="1459"/>
              </a:cxn>
              <a:cxn ang="0">
                <a:pos x="456" y="903"/>
              </a:cxn>
              <a:cxn ang="0">
                <a:pos x="442" y="904"/>
              </a:cxn>
              <a:cxn ang="0">
                <a:pos x="506" y="1416"/>
              </a:cxn>
              <a:cxn ang="0">
                <a:pos x="501" y="1686"/>
              </a:cxn>
              <a:cxn ang="0">
                <a:pos x="805" y="941"/>
              </a:cxn>
            </a:cxnLst>
            <a:rect l="0" t="0" r="r" b="b"/>
            <a:pathLst>
              <a:path w="1430" h="1692">
                <a:moveTo>
                  <a:pt x="1032" y="694"/>
                </a:moveTo>
                <a:lnTo>
                  <a:pt x="1034" y="692"/>
                </a:lnTo>
                <a:lnTo>
                  <a:pt x="1032" y="692"/>
                </a:lnTo>
                <a:lnTo>
                  <a:pt x="1032" y="694"/>
                </a:lnTo>
                <a:lnTo>
                  <a:pt x="1127" y="950"/>
                </a:lnTo>
                <a:moveTo>
                  <a:pt x="1034" y="692"/>
                </a:moveTo>
                <a:lnTo>
                  <a:pt x="1030" y="688"/>
                </a:lnTo>
                <a:lnTo>
                  <a:pt x="1032" y="692"/>
                </a:lnTo>
                <a:lnTo>
                  <a:pt x="693" y="631"/>
                </a:lnTo>
                <a:lnTo>
                  <a:pt x="803" y="358"/>
                </a:lnTo>
                <a:lnTo>
                  <a:pt x="1030" y="688"/>
                </a:lnTo>
                <a:moveTo>
                  <a:pt x="1034" y="692"/>
                </a:moveTo>
                <a:lnTo>
                  <a:pt x="1290" y="451"/>
                </a:lnTo>
                <a:lnTo>
                  <a:pt x="1070" y="423"/>
                </a:lnTo>
                <a:lnTo>
                  <a:pt x="1030" y="688"/>
                </a:lnTo>
                <a:lnTo>
                  <a:pt x="1030" y="688"/>
                </a:lnTo>
                <a:moveTo>
                  <a:pt x="1034" y="692"/>
                </a:moveTo>
                <a:lnTo>
                  <a:pt x="1311" y="688"/>
                </a:lnTo>
                <a:lnTo>
                  <a:pt x="1290" y="451"/>
                </a:lnTo>
                <a:moveTo>
                  <a:pt x="1108" y="159"/>
                </a:moveTo>
                <a:lnTo>
                  <a:pt x="797" y="352"/>
                </a:lnTo>
                <a:lnTo>
                  <a:pt x="799" y="352"/>
                </a:lnTo>
                <a:lnTo>
                  <a:pt x="805" y="354"/>
                </a:lnTo>
                <a:lnTo>
                  <a:pt x="1070" y="423"/>
                </a:lnTo>
                <a:lnTo>
                  <a:pt x="1108" y="159"/>
                </a:lnTo>
                <a:moveTo>
                  <a:pt x="1311" y="688"/>
                </a:moveTo>
                <a:lnTo>
                  <a:pt x="1430" y="958"/>
                </a:lnTo>
                <a:lnTo>
                  <a:pt x="1311" y="1035"/>
                </a:lnTo>
                <a:lnTo>
                  <a:pt x="1300" y="1234"/>
                </a:lnTo>
                <a:lnTo>
                  <a:pt x="1258" y="1420"/>
                </a:lnTo>
                <a:lnTo>
                  <a:pt x="1049" y="1421"/>
                </a:lnTo>
                <a:lnTo>
                  <a:pt x="948" y="1688"/>
                </a:lnTo>
                <a:lnTo>
                  <a:pt x="709" y="1686"/>
                </a:lnTo>
                <a:lnTo>
                  <a:pt x="501" y="1686"/>
                </a:lnTo>
                <a:lnTo>
                  <a:pt x="309" y="1692"/>
                </a:lnTo>
                <a:lnTo>
                  <a:pt x="320" y="1465"/>
                </a:lnTo>
                <a:lnTo>
                  <a:pt x="276" y="1180"/>
                </a:lnTo>
                <a:lnTo>
                  <a:pt x="61" y="932"/>
                </a:lnTo>
                <a:lnTo>
                  <a:pt x="0" y="516"/>
                </a:lnTo>
                <a:lnTo>
                  <a:pt x="244" y="124"/>
                </a:lnTo>
                <a:lnTo>
                  <a:pt x="745" y="0"/>
                </a:lnTo>
                <a:lnTo>
                  <a:pt x="1108" y="159"/>
                </a:lnTo>
                <a:lnTo>
                  <a:pt x="1290" y="451"/>
                </a:lnTo>
                <a:moveTo>
                  <a:pt x="1311" y="1035"/>
                </a:moveTo>
                <a:lnTo>
                  <a:pt x="1127" y="950"/>
                </a:lnTo>
                <a:lnTo>
                  <a:pt x="1300" y="1234"/>
                </a:lnTo>
                <a:lnTo>
                  <a:pt x="1008" y="1179"/>
                </a:lnTo>
                <a:lnTo>
                  <a:pt x="1258" y="1420"/>
                </a:lnTo>
                <a:moveTo>
                  <a:pt x="1311" y="688"/>
                </a:moveTo>
                <a:lnTo>
                  <a:pt x="1127" y="950"/>
                </a:lnTo>
                <a:lnTo>
                  <a:pt x="1430" y="958"/>
                </a:lnTo>
                <a:moveTo>
                  <a:pt x="244" y="124"/>
                </a:moveTo>
                <a:lnTo>
                  <a:pt x="541" y="220"/>
                </a:lnTo>
                <a:lnTo>
                  <a:pt x="543" y="218"/>
                </a:lnTo>
                <a:lnTo>
                  <a:pt x="745" y="0"/>
                </a:lnTo>
                <a:lnTo>
                  <a:pt x="797" y="352"/>
                </a:lnTo>
                <a:moveTo>
                  <a:pt x="797" y="352"/>
                </a:moveTo>
                <a:lnTo>
                  <a:pt x="797" y="352"/>
                </a:lnTo>
                <a:lnTo>
                  <a:pt x="541" y="220"/>
                </a:lnTo>
                <a:lnTo>
                  <a:pt x="370" y="444"/>
                </a:lnTo>
                <a:lnTo>
                  <a:pt x="370" y="447"/>
                </a:lnTo>
                <a:lnTo>
                  <a:pt x="372" y="447"/>
                </a:lnTo>
                <a:lnTo>
                  <a:pt x="800" y="355"/>
                </a:lnTo>
                <a:lnTo>
                  <a:pt x="799" y="352"/>
                </a:lnTo>
                <a:lnTo>
                  <a:pt x="803" y="354"/>
                </a:lnTo>
                <a:lnTo>
                  <a:pt x="800" y="355"/>
                </a:lnTo>
                <a:lnTo>
                  <a:pt x="803" y="358"/>
                </a:lnTo>
                <a:lnTo>
                  <a:pt x="805" y="354"/>
                </a:lnTo>
                <a:moveTo>
                  <a:pt x="370" y="447"/>
                </a:moveTo>
                <a:lnTo>
                  <a:pt x="372" y="448"/>
                </a:lnTo>
                <a:lnTo>
                  <a:pt x="372" y="448"/>
                </a:lnTo>
                <a:lnTo>
                  <a:pt x="424" y="673"/>
                </a:lnTo>
                <a:lnTo>
                  <a:pt x="693" y="631"/>
                </a:lnTo>
                <a:lnTo>
                  <a:pt x="372" y="447"/>
                </a:lnTo>
                <a:moveTo>
                  <a:pt x="361" y="450"/>
                </a:moveTo>
                <a:lnTo>
                  <a:pt x="0" y="516"/>
                </a:lnTo>
                <a:lnTo>
                  <a:pt x="212" y="695"/>
                </a:lnTo>
                <a:lnTo>
                  <a:pt x="213" y="694"/>
                </a:lnTo>
                <a:lnTo>
                  <a:pt x="366" y="450"/>
                </a:lnTo>
                <a:lnTo>
                  <a:pt x="366" y="448"/>
                </a:lnTo>
                <a:lnTo>
                  <a:pt x="364" y="450"/>
                </a:lnTo>
                <a:lnTo>
                  <a:pt x="367" y="448"/>
                </a:lnTo>
                <a:lnTo>
                  <a:pt x="370" y="447"/>
                </a:lnTo>
                <a:moveTo>
                  <a:pt x="372" y="448"/>
                </a:moveTo>
                <a:lnTo>
                  <a:pt x="367" y="448"/>
                </a:lnTo>
                <a:moveTo>
                  <a:pt x="366" y="448"/>
                </a:moveTo>
                <a:lnTo>
                  <a:pt x="372" y="448"/>
                </a:lnTo>
                <a:moveTo>
                  <a:pt x="213" y="694"/>
                </a:moveTo>
                <a:lnTo>
                  <a:pt x="424" y="673"/>
                </a:lnTo>
                <a:lnTo>
                  <a:pt x="453" y="901"/>
                </a:lnTo>
                <a:lnTo>
                  <a:pt x="212" y="695"/>
                </a:lnTo>
                <a:lnTo>
                  <a:pt x="61" y="932"/>
                </a:lnTo>
                <a:moveTo>
                  <a:pt x="244" y="124"/>
                </a:moveTo>
                <a:lnTo>
                  <a:pt x="370" y="444"/>
                </a:lnTo>
                <a:moveTo>
                  <a:pt x="744" y="1453"/>
                </a:moveTo>
                <a:lnTo>
                  <a:pt x="774" y="1179"/>
                </a:lnTo>
                <a:lnTo>
                  <a:pt x="564" y="1180"/>
                </a:lnTo>
                <a:lnTo>
                  <a:pt x="744" y="1453"/>
                </a:lnTo>
                <a:moveTo>
                  <a:pt x="564" y="1180"/>
                </a:moveTo>
                <a:lnTo>
                  <a:pt x="506" y="1416"/>
                </a:lnTo>
                <a:lnTo>
                  <a:pt x="744" y="1459"/>
                </a:lnTo>
                <a:lnTo>
                  <a:pt x="744" y="1453"/>
                </a:lnTo>
                <a:moveTo>
                  <a:pt x="1008" y="1179"/>
                </a:moveTo>
                <a:lnTo>
                  <a:pt x="805" y="941"/>
                </a:lnTo>
                <a:lnTo>
                  <a:pt x="774" y="1179"/>
                </a:lnTo>
                <a:lnTo>
                  <a:pt x="1008" y="1179"/>
                </a:lnTo>
                <a:lnTo>
                  <a:pt x="1127" y="950"/>
                </a:lnTo>
                <a:lnTo>
                  <a:pt x="805" y="941"/>
                </a:lnTo>
                <a:lnTo>
                  <a:pt x="454" y="904"/>
                </a:lnTo>
                <a:lnTo>
                  <a:pt x="446" y="915"/>
                </a:lnTo>
                <a:lnTo>
                  <a:pt x="564" y="1180"/>
                </a:lnTo>
                <a:lnTo>
                  <a:pt x="805" y="941"/>
                </a:lnTo>
                <a:lnTo>
                  <a:pt x="693" y="631"/>
                </a:lnTo>
                <a:lnTo>
                  <a:pt x="454" y="904"/>
                </a:lnTo>
                <a:lnTo>
                  <a:pt x="454" y="903"/>
                </a:lnTo>
                <a:lnTo>
                  <a:pt x="442" y="904"/>
                </a:lnTo>
                <a:lnTo>
                  <a:pt x="446" y="915"/>
                </a:lnTo>
                <a:lnTo>
                  <a:pt x="276" y="1180"/>
                </a:lnTo>
                <a:lnTo>
                  <a:pt x="564" y="1180"/>
                </a:lnTo>
                <a:moveTo>
                  <a:pt x="744" y="1459"/>
                </a:moveTo>
                <a:lnTo>
                  <a:pt x="1049" y="1421"/>
                </a:lnTo>
                <a:lnTo>
                  <a:pt x="1008" y="1179"/>
                </a:lnTo>
                <a:lnTo>
                  <a:pt x="744" y="1459"/>
                </a:lnTo>
                <a:lnTo>
                  <a:pt x="948" y="1688"/>
                </a:lnTo>
                <a:moveTo>
                  <a:pt x="454" y="903"/>
                </a:moveTo>
                <a:lnTo>
                  <a:pt x="456" y="903"/>
                </a:lnTo>
                <a:lnTo>
                  <a:pt x="453" y="901"/>
                </a:lnTo>
                <a:lnTo>
                  <a:pt x="454" y="903"/>
                </a:lnTo>
                <a:moveTo>
                  <a:pt x="442" y="904"/>
                </a:moveTo>
                <a:lnTo>
                  <a:pt x="61" y="932"/>
                </a:lnTo>
                <a:moveTo>
                  <a:pt x="276" y="1180"/>
                </a:moveTo>
                <a:lnTo>
                  <a:pt x="506" y="1416"/>
                </a:lnTo>
                <a:moveTo>
                  <a:pt x="709" y="1686"/>
                </a:moveTo>
                <a:lnTo>
                  <a:pt x="744" y="1459"/>
                </a:lnTo>
                <a:lnTo>
                  <a:pt x="501" y="1686"/>
                </a:lnTo>
                <a:lnTo>
                  <a:pt x="506" y="1416"/>
                </a:lnTo>
                <a:lnTo>
                  <a:pt x="309" y="1692"/>
                </a:lnTo>
                <a:moveTo>
                  <a:pt x="805" y="941"/>
                </a:moveTo>
                <a:lnTo>
                  <a:pt x="1032" y="694"/>
                </a:lnTo>
              </a:path>
            </a:pathLst>
          </a:custGeom>
          <a:noFill/>
          <a:ln w="9525" cap="rnd">
            <a:solidFill>
              <a:schemeClr val="bg1">
                <a:lumMod val="6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grpSp>
        <p:nvGrpSpPr>
          <p:cNvPr id="82" name="Group 81"/>
          <p:cNvGrpSpPr/>
          <p:nvPr/>
        </p:nvGrpSpPr>
        <p:grpSpPr>
          <a:xfrm>
            <a:off x="872965" y="2538660"/>
            <a:ext cx="2557171" cy="3010723"/>
            <a:chOff x="3371851" y="1649413"/>
            <a:chExt cx="2398713" cy="2824162"/>
          </a:xfrm>
        </p:grpSpPr>
        <p:sp>
          <p:nvSpPr>
            <p:cNvPr id="3078" name="Freeform 6"/>
            <p:cNvSpPr>
              <a:spLocks/>
            </p:cNvSpPr>
            <p:nvPr/>
          </p:nvSpPr>
          <p:spPr bwMode="auto">
            <a:xfrm>
              <a:off x="3775076" y="1862138"/>
              <a:ext cx="130175" cy="130175"/>
            </a:xfrm>
            <a:custGeom>
              <a:avLst/>
              <a:gdLst/>
              <a:ahLst/>
              <a:cxnLst>
                <a:cxn ang="0">
                  <a:pos x="46" y="46"/>
                </a:cxn>
                <a:cxn ang="0">
                  <a:pos x="27" y="54"/>
                </a:cxn>
                <a:cxn ang="0">
                  <a:pos x="8" y="46"/>
                </a:cxn>
                <a:cxn ang="0">
                  <a:pos x="0" y="27"/>
                </a:cxn>
                <a:cxn ang="0">
                  <a:pos x="8" y="8"/>
                </a:cxn>
                <a:cxn ang="0">
                  <a:pos x="27" y="0"/>
                </a:cxn>
                <a:cxn ang="0">
                  <a:pos x="46" y="8"/>
                </a:cxn>
                <a:cxn ang="0">
                  <a:pos x="54" y="27"/>
                </a:cxn>
                <a:cxn ang="0">
                  <a:pos x="46" y="46"/>
                </a:cxn>
              </a:cxnLst>
              <a:rect l="0" t="0" r="r" b="b"/>
              <a:pathLst>
                <a:path w="54" h="54">
                  <a:moveTo>
                    <a:pt x="46" y="46"/>
                  </a:moveTo>
                  <a:cubicBezTo>
                    <a:pt x="41" y="51"/>
                    <a:pt x="34" y="54"/>
                    <a:pt x="27" y="54"/>
                  </a:cubicBezTo>
                  <a:cubicBezTo>
                    <a:pt x="20" y="54"/>
                    <a:pt x="13" y="51"/>
                    <a:pt x="8" y="46"/>
                  </a:cubicBezTo>
                  <a:cubicBezTo>
                    <a:pt x="3" y="41"/>
                    <a:pt x="0" y="34"/>
                    <a:pt x="0" y="27"/>
                  </a:cubicBezTo>
                  <a:cubicBezTo>
                    <a:pt x="0" y="20"/>
                    <a:pt x="3" y="13"/>
                    <a:pt x="8" y="8"/>
                  </a:cubicBezTo>
                  <a:cubicBezTo>
                    <a:pt x="13" y="3"/>
                    <a:pt x="20" y="0"/>
                    <a:pt x="27" y="0"/>
                  </a:cubicBezTo>
                  <a:cubicBezTo>
                    <a:pt x="34" y="0"/>
                    <a:pt x="41" y="3"/>
                    <a:pt x="46" y="8"/>
                  </a:cubicBezTo>
                  <a:cubicBezTo>
                    <a:pt x="51" y="13"/>
                    <a:pt x="54" y="20"/>
                    <a:pt x="54" y="27"/>
                  </a:cubicBezTo>
                  <a:cubicBezTo>
                    <a:pt x="54" y="34"/>
                    <a:pt x="51" y="41"/>
                    <a:pt x="46" y="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79" name="Freeform 7"/>
            <p:cNvSpPr>
              <a:spLocks/>
            </p:cNvSpPr>
            <p:nvPr/>
          </p:nvSpPr>
          <p:spPr bwMode="auto">
            <a:xfrm>
              <a:off x="4518026" y="1649413"/>
              <a:ext cx="188913" cy="188912"/>
            </a:xfrm>
            <a:custGeom>
              <a:avLst/>
              <a:gdLst/>
              <a:ahLst/>
              <a:cxnLst>
                <a:cxn ang="0">
                  <a:pos x="11" y="11"/>
                </a:cxn>
                <a:cxn ang="0">
                  <a:pos x="39" y="0"/>
                </a:cxn>
                <a:cxn ang="0">
                  <a:pos x="66" y="11"/>
                </a:cxn>
                <a:cxn ang="0">
                  <a:pos x="78" y="39"/>
                </a:cxn>
                <a:cxn ang="0">
                  <a:pos x="66" y="66"/>
                </a:cxn>
                <a:cxn ang="0">
                  <a:pos x="39" y="78"/>
                </a:cxn>
                <a:cxn ang="0">
                  <a:pos x="11" y="66"/>
                </a:cxn>
                <a:cxn ang="0">
                  <a:pos x="0" y="39"/>
                </a:cxn>
                <a:cxn ang="0">
                  <a:pos x="11" y="11"/>
                </a:cxn>
              </a:cxnLst>
              <a:rect l="0" t="0" r="r" b="b"/>
              <a:pathLst>
                <a:path w="78" h="78">
                  <a:moveTo>
                    <a:pt x="11" y="11"/>
                  </a:moveTo>
                  <a:cubicBezTo>
                    <a:pt x="19" y="4"/>
                    <a:pt x="28" y="0"/>
                    <a:pt x="39" y="0"/>
                  </a:cubicBezTo>
                  <a:cubicBezTo>
                    <a:pt x="50" y="0"/>
                    <a:pt x="59" y="4"/>
                    <a:pt x="66" y="11"/>
                  </a:cubicBezTo>
                  <a:cubicBezTo>
                    <a:pt x="74" y="19"/>
                    <a:pt x="78" y="28"/>
                    <a:pt x="78" y="39"/>
                  </a:cubicBezTo>
                  <a:cubicBezTo>
                    <a:pt x="78" y="50"/>
                    <a:pt x="74" y="59"/>
                    <a:pt x="66" y="66"/>
                  </a:cubicBezTo>
                  <a:cubicBezTo>
                    <a:pt x="59" y="74"/>
                    <a:pt x="50" y="78"/>
                    <a:pt x="39" y="78"/>
                  </a:cubicBezTo>
                  <a:cubicBezTo>
                    <a:pt x="28" y="78"/>
                    <a:pt x="19" y="74"/>
                    <a:pt x="11" y="66"/>
                  </a:cubicBezTo>
                  <a:cubicBezTo>
                    <a:pt x="4" y="59"/>
                    <a:pt x="0" y="50"/>
                    <a:pt x="0" y="39"/>
                  </a:cubicBezTo>
                  <a:cubicBezTo>
                    <a:pt x="0" y="28"/>
                    <a:pt x="4" y="19"/>
                    <a:pt x="11" y="11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0" name="Freeform 8"/>
            <p:cNvSpPr>
              <a:spLocks/>
            </p:cNvSpPr>
            <p:nvPr/>
          </p:nvSpPr>
          <p:spPr bwMode="auto">
            <a:xfrm>
              <a:off x="4252913" y="2024063"/>
              <a:ext cx="107950" cy="106362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  <a:cxn ang="0">
                  <a:pos x="0" y="22"/>
                </a:cxn>
                <a:cxn ang="0">
                  <a:pos x="6" y="6"/>
                </a:cxn>
              </a:cxnLst>
              <a:rect l="0" t="0" r="r" b="b"/>
              <a:pathLst>
                <a:path w="44" h="44">
                  <a:moveTo>
                    <a:pt x="6" y="6"/>
                  </a:move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1"/>
                    <a:pt x="6" y="6"/>
                  </a:cubicBez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1" name="Freeform 9"/>
            <p:cNvSpPr>
              <a:spLocks/>
            </p:cNvSpPr>
            <p:nvPr/>
          </p:nvSpPr>
          <p:spPr bwMode="auto">
            <a:xfrm>
              <a:off x="5154613" y="1927225"/>
              <a:ext cx="106363" cy="106362"/>
            </a:xfrm>
            <a:custGeom>
              <a:avLst/>
              <a:gdLst/>
              <a:ahLst/>
              <a:cxnLst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  <a:cxn ang="0">
                  <a:pos x="0" y="22"/>
                </a:cxn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  <a:cxn ang="0">
                  <a:pos x="44" y="22"/>
                </a:cxn>
              </a:cxnLst>
              <a:rect l="0" t="0" r="r" b="b"/>
              <a:pathLst>
                <a:path w="44" h="44">
                  <a:moveTo>
                    <a:pt x="44" y="22"/>
                  </a:move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1"/>
                    <a:pt x="6" y="6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ubicBezTo>
                    <a:pt x="42" y="11"/>
                    <a:pt x="44" y="16"/>
                    <a:pt x="44" y="22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2" name="Freeform 10"/>
            <p:cNvSpPr>
              <a:spLocks/>
            </p:cNvSpPr>
            <p:nvPr/>
          </p:nvSpPr>
          <p:spPr bwMode="auto">
            <a:xfrm>
              <a:off x="5095876" y="2333625"/>
              <a:ext cx="106363" cy="106362"/>
            </a:xfrm>
            <a:custGeom>
              <a:avLst/>
              <a:gdLst/>
              <a:ahLst/>
              <a:cxnLst>
                <a:cxn ang="0">
                  <a:pos x="6" y="37"/>
                </a:cxn>
                <a:cxn ang="0">
                  <a:pos x="0" y="22"/>
                </a:cxn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</a:cxnLst>
              <a:rect l="0" t="0" r="r" b="b"/>
              <a:pathLst>
                <a:path w="44" h="44">
                  <a:moveTo>
                    <a:pt x="6" y="37"/>
                  </a:move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1"/>
                    <a:pt x="6" y="6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3" name="Freeform 11"/>
            <p:cNvSpPr>
              <a:spLocks/>
            </p:cNvSpPr>
            <p:nvPr/>
          </p:nvSpPr>
          <p:spPr bwMode="auto">
            <a:xfrm>
              <a:off x="5483226" y="2774950"/>
              <a:ext cx="106363" cy="10636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  <a:cxn ang="0">
                  <a:pos x="0" y="22"/>
                </a:cxn>
              </a:cxnLst>
              <a:rect l="0" t="0" r="r" b="b"/>
              <a:pathLst>
                <a:path w="44" h="44">
                  <a:moveTo>
                    <a:pt x="0" y="22"/>
                  </a:moveTo>
                  <a:cubicBezTo>
                    <a:pt x="0" y="16"/>
                    <a:pt x="2" y="11"/>
                    <a:pt x="6" y="6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ubicBezTo>
                    <a:pt x="2" y="33"/>
                    <a:pt x="0" y="28"/>
                    <a:pt x="0" y="22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4" name="Freeform 12"/>
            <p:cNvSpPr>
              <a:spLocks/>
            </p:cNvSpPr>
            <p:nvPr/>
          </p:nvSpPr>
          <p:spPr bwMode="auto">
            <a:xfrm>
              <a:off x="5035551" y="2774950"/>
              <a:ext cx="106363" cy="106362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  <a:cxn ang="0">
                  <a:pos x="0" y="22"/>
                </a:cxn>
                <a:cxn ang="0">
                  <a:pos x="6" y="6"/>
                </a:cxn>
              </a:cxnLst>
              <a:rect l="0" t="0" r="r" b="b"/>
              <a:pathLst>
                <a:path w="44" h="44">
                  <a:moveTo>
                    <a:pt x="6" y="6"/>
                  </a:move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1"/>
                    <a:pt x="6" y="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5" name="Freeform 13"/>
            <p:cNvSpPr>
              <a:spLocks/>
            </p:cNvSpPr>
            <p:nvPr/>
          </p:nvSpPr>
          <p:spPr bwMode="auto">
            <a:xfrm>
              <a:off x="3730626" y="2779713"/>
              <a:ext cx="106363" cy="106362"/>
            </a:xfrm>
            <a:custGeom>
              <a:avLst/>
              <a:gdLst/>
              <a:ahLst/>
              <a:cxnLst>
                <a:cxn ang="0">
                  <a:pos x="38" y="6"/>
                </a:cxn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  <a:cxn ang="0">
                  <a:pos x="0" y="22"/>
                </a:cxn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</a:cxnLst>
              <a:rect l="0" t="0" r="r" b="b"/>
              <a:pathLst>
                <a:path w="44" h="44">
                  <a:moveTo>
                    <a:pt x="38" y="6"/>
                  </a:move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1"/>
                    <a:pt x="6" y="6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6" name="Freeform 14"/>
            <p:cNvSpPr>
              <a:spLocks/>
            </p:cNvSpPr>
            <p:nvPr/>
          </p:nvSpPr>
          <p:spPr bwMode="auto">
            <a:xfrm>
              <a:off x="4067176" y="2743200"/>
              <a:ext cx="106363" cy="106362"/>
            </a:xfrm>
            <a:custGeom>
              <a:avLst/>
              <a:gdLst/>
              <a:ahLst/>
              <a:cxnLst>
                <a:cxn ang="0">
                  <a:pos x="6" y="37"/>
                </a:cxn>
                <a:cxn ang="0">
                  <a:pos x="0" y="22"/>
                </a:cxn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</a:cxnLst>
              <a:rect l="0" t="0" r="r" b="b"/>
              <a:pathLst>
                <a:path w="44" h="44">
                  <a:moveTo>
                    <a:pt x="6" y="37"/>
                  </a:move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1"/>
                    <a:pt x="6" y="6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7" name="Freeform 15"/>
            <p:cNvSpPr>
              <a:spLocks/>
            </p:cNvSpPr>
            <p:nvPr/>
          </p:nvSpPr>
          <p:spPr bwMode="auto">
            <a:xfrm>
              <a:off x="4638676" y="3135313"/>
              <a:ext cx="174625" cy="174625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11" y="10"/>
                </a:cxn>
                <a:cxn ang="0">
                  <a:pos x="36" y="0"/>
                </a:cxn>
                <a:cxn ang="0">
                  <a:pos x="62" y="10"/>
                </a:cxn>
                <a:cxn ang="0">
                  <a:pos x="72" y="36"/>
                </a:cxn>
                <a:cxn ang="0">
                  <a:pos x="62" y="61"/>
                </a:cxn>
                <a:cxn ang="0">
                  <a:pos x="36" y="72"/>
                </a:cxn>
                <a:cxn ang="0">
                  <a:pos x="11" y="61"/>
                </a:cxn>
                <a:cxn ang="0">
                  <a:pos x="0" y="36"/>
                </a:cxn>
              </a:cxnLst>
              <a:rect l="0" t="0" r="r" b="b"/>
              <a:pathLst>
                <a:path w="72" h="72">
                  <a:moveTo>
                    <a:pt x="0" y="36"/>
                  </a:moveTo>
                  <a:cubicBezTo>
                    <a:pt x="0" y="26"/>
                    <a:pt x="4" y="17"/>
                    <a:pt x="11" y="10"/>
                  </a:cubicBezTo>
                  <a:cubicBezTo>
                    <a:pt x="18" y="3"/>
                    <a:pt x="26" y="0"/>
                    <a:pt x="36" y="0"/>
                  </a:cubicBezTo>
                  <a:cubicBezTo>
                    <a:pt x="46" y="0"/>
                    <a:pt x="55" y="3"/>
                    <a:pt x="62" y="10"/>
                  </a:cubicBezTo>
                  <a:cubicBezTo>
                    <a:pt x="69" y="17"/>
                    <a:pt x="72" y="26"/>
                    <a:pt x="72" y="36"/>
                  </a:cubicBezTo>
                  <a:cubicBezTo>
                    <a:pt x="72" y="46"/>
                    <a:pt x="69" y="54"/>
                    <a:pt x="62" y="61"/>
                  </a:cubicBezTo>
                  <a:cubicBezTo>
                    <a:pt x="55" y="68"/>
                    <a:pt x="46" y="72"/>
                    <a:pt x="36" y="72"/>
                  </a:cubicBezTo>
                  <a:cubicBezTo>
                    <a:pt x="26" y="72"/>
                    <a:pt x="18" y="68"/>
                    <a:pt x="11" y="61"/>
                  </a:cubicBezTo>
                  <a:cubicBezTo>
                    <a:pt x="4" y="54"/>
                    <a:pt x="0" y="46"/>
                    <a:pt x="0" y="36"/>
                  </a:cubicBezTo>
                  <a:close/>
                </a:path>
              </a:pathLst>
            </a:custGeom>
            <a:solidFill>
              <a:schemeClr val="accent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8" name="Freeform 16"/>
            <p:cNvSpPr>
              <a:spLocks/>
            </p:cNvSpPr>
            <p:nvPr/>
          </p:nvSpPr>
          <p:spPr bwMode="auto">
            <a:xfrm>
              <a:off x="5183188" y="3182938"/>
              <a:ext cx="106363" cy="107950"/>
            </a:xfrm>
            <a:custGeom>
              <a:avLst/>
              <a:gdLst/>
              <a:ahLst/>
              <a:cxnLst>
                <a:cxn ang="0">
                  <a:pos x="38" y="6"/>
                </a:cxn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  <a:cxn ang="0">
                  <a:pos x="0" y="22"/>
                </a:cxn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</a:cxnLst>
              <a:rect l="0" t="0" r="r" b="b"/>
              <a:pathLst>
                <a:path w="44" h="44">
                  <a:moveTo>
                    <a:pt x="38" y="6"/>
                  </a:move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1"/>
                    <a:pt x="6" y="6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9" name="Freeform 17"/>
            <p:cNvSpPr>
              <a:spLocks/>
            </p:cNvSpPr>
            <p:nvPr/>
          </p:nvSpPr>
          <p:spPr bwMode="auto">
            <a:xfrm>
              <a:off x="5491163" y="3333750"/>
              <a:ext cx="76200" cy="77787"/>
            </a:xfrm>
            <a:custGeom>
              <a:avLst/>
              <a:gdLst/>
              <a:ahLst/>
              <a:cxnLst>
                <a:cxn ang="0">
                  <a:pos x="5" y="27"/>
                </a:cxn>
                <a:cxn ang="0">
                  <a:pos x="0" y="16"/>
                </a:cxn>
                <a:cxn ang="0">
                  <a:pos x="5" y="4"/>
                </a:cxn>
                <a:cxn ang="0">
                  <a:pos x="16" y="0"/>
                </a:cxn>
                <a:cxn ang="0">
                  <a:pos x="27" y="4"/>
                </a:cxn>
                <a:cxn ang="0">
                  <a:pos x="32" y="16"/>
                </a:cxn>
                <a:cxn ang="0">
                  <a:pos x="27" y="27"/>
                </a:cxn>
                <a:cxn ang="0">
                  <a:pos x="16" y="32"/>
                </a:cxn>
                <a:cxn ang="0">
                  <a:pos x="5" y="27"/>
                </a:cxn>
              </a:cxnLst>
              <a:rect l="0" t="0" r="r" b="b"/>
              <a:pathLst>
                <a:path w="32" h="32">
                  <a:moveTo>
                    <a:pt x="5" y="27"/>
                  </a:moveTo>
                  <a:cubicBezTo>
                    <a:pt x="1" y="24"/>
                    <a:pt x="0" y="20"/>
                    <a:pt x="0" y="16"/>
                  </a:cubicBezTo>
                  <a:cubicBezTo>
                    <a:pt x="0" y="11"/>
                    <a:pt x="1" y="8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0" y="8"/>
                    <a:pt x="32" y="11"/>
                    <a:pt x="32" y="16"/>
                  </a:cubicBezTo>
                  <a:cubicBezTo>
                    <a:pt x="32" y="20"/>
                    <a:pt x="30" y="24"/>
                    <a:pt x="27" y="27"/>
                  </a:cubicBezTo>
                  <a:cubicBezTo>
                    <a:pt x="24" y="30"/>
                    <a:pt x="20" y="32"/>
                    <a:pt x="16" y="32"/>
                  </a:cubicBezTo>
                  <a:cubicBezTo>
                    <a:pt x="12" y="32"/>
                    <a:pt x="8" y="30"/>
                    <a:pt x="5" y="27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0" name="Freeform 18"/>
            <p:cNvSpPr>
              <a:spLocks/>
            </p:cNvSpPr>
            <p:nvPr/>
          </p:nvSpPr>
          <p:spPr bwMode="auto">
            <a:xfrm>
              <a:off x="3490913" y="3154363"/>
              <a:ext cx="106363" cy="10636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  <a:cxn ang="0">
                  <a:pos x="0" y="22"/>
                </a:cxn>
              </a:cxnLst>
              <a:rect l="0" t="0" r="r" b="b"/>
              <a:pathLst>
                <a:path w="44" h="44">
                  <a:moveTo>
                    <a:pt x="0" y="22"/>
                  </a:moveTo>
                  <a:cubicBezTo>
                    <a:pt x="0" y="16"/>
                    <a:pt x="2" y="11"/>
                    <a:pt x="6" y="6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ubicBezTo>
                    <a:pt x="2" y="33"/>
                    <a:pt x="0" y="28"/>
                    <a:pt x="0" y="22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1" name="Freeform 19"/>
            <p:cNvSpPr>
              <a:spLocks/>
            </p:cNvSpPr>
            <p:nvPr/>
          </p:nvSpPr>
          <p:spPr bwMode="auto">
            <a:xfrm>
              <a:off x="3810001" y="3529013"/>
              <a:ext cx="147638" cy="14763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52" y="9"/>
                </a:cxn>
                <a:cxn ang="0">
                  <a:pos x="61" y="30"/>
                </a:cxn>
                <a:cxn ang="0">
                  <a:pos x="52" y="52"/>
                </a:cxn>
                <a:cxn ang="0">
                  <a:pos x="31" y="61"/>
                </a:cxn>
                <a:cxn ang="0">
                  <a:pos x="9" y="52"/>
                </a:cxn>
                <a:cxn ang="0">
                  <a:pos x="0" y="30"/>
                </a:cxn>
                <a:cxn ang="0">
                  <a:pos x="9" y="9"/>
                </a:cxn>
                <a:cxn ang="0">
                  <a:pos x="31" y="0"/>
                </a:cxn>
              </a:cxnLst>
              <a:rect l="0" t="0" r="r" b="b"/>
              <a:pathLst>
                <a:path w="61" h="61">
                  <a:moveTo>
                    <a:pt x="31" y="0"/>
                  </a:moveTo>
                  <a:cubicBezTo>
                    <a:pt x="39" y="0"/>
                    <a:pt x="46" y="3"/>
                    <a:pt x="52" y="9"/>
                  </a:cubicBezTo>
                  <a:cubicBezTo>
                    <a:pt x="58" y="15"/>
                    <a:pt x="61" y="22"/>
                    <a:pt x="61" y="30"/>
                  </a:cubicBezTo>
                  <a:cubicBezTo>
                    <a:pt x="61" y="39"/>
                    <a:pt x="58" y="46"/>
                    <a:pt x="52" y="52"/>
                  </a:cubicBezTo>
                  <a:cubicBezTo>
                    <a:pt x="46" y="58"/>
                    <a:pt x="39" y="61"/>
                    <a:pt x="31" y="61"/>
                  </a:cubicBezTo>
                  <a:cubicBezTo>
                    <a:pt x="22" y="61"/>
                    <a:pt x="15" y="58"/>
                    <a:pt x="9" y="52"/>
                  </a:cubicBezTo>
                  <a:cubicBezTo>
                    <a:pt x="3" y="46"/>
                    <a:pt x="0" y="39"/>
                    <a:pt x="0" y="30"/>
                  </a:cubicBezTo>
                  <a:cubicBezTo>
                    <a:pt x="0" y="22"/>
                    <a:pt x="3" y="15"/>
                    <a:pt x="9" y="9"/>
                  </a:cubicBezTo>
                  <a:cubicBezTo>
                    <a:pt x="15" y="3"/>
                    <a:pt x="22" y="0"/>
                    <a:pt x="31" y="0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2" name="Freeform 20"/>
            <p:cNvSpPr>
              <a:spLocks/>
            </p:cNvSpPr>
            <p:nvPr/>
          </p:nvSpPr>
          <p:spPr bwMode="auto">
            <a:xfrm>
              <a:off x="4268788" y="3529013"/>
              <a:ext cx="147638" cy="14763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52" y="9"/>
                </a:cxn>
                <a:cxn ang="0">
                  <a:pos x="61" y="30"/>
                </a:cxn>
                <a:cxn ang="0">
                  <a:pos x="52" y="52"/>
                </a:cxn>
                <a:cxn ang="0">
                  <a:pos x="31" y="61"/>
                </a:cxn>
                <a:cxn ang="0">
                  <a:pos x="9" y="52"/>
                </a:cxn>
                <a:cxn ang="0">
                  <a:pos x="0" y="30"/>
                </a:cxn>
                <a:cxn ang="0">
                  <a:pos x="9" y="9"/>
                </a:cxn>
                <a:cxn ang="0">
                  <a:pos x="31" y="0"/>
                </a:cxn>
              </a:cxnLst>
              <a:rect l="0" t="0" r="r" b="b"/>
              <a:pathLst>
                <a:path w="61" h="61">
                  <a:moveTo>
                    <a:pt x="31" y="0"/>
                  </a:moveTo>
                  <a:cubicBezTo>
                    <a:pt x="39" y="0"/>
                    <a:pt x="46" y="3"/>
                    <a:pt x="52" y="9"/>
                  </a:cubicBezTo>
                  <a:cubicBezTo>
                    <a:pt x="58" y="15"/>
                    <a:pt x="61" y="22"/>
                    <a:pt x="61" y="30"/>
                  </a:cubicBezTo>
                  <a:cubicBezTo>
                    <a:pt x="61" y="39"/>
                    <a:pt x="58" y="46"/>
                    <a:pt x="52" y="52"/>
                  </a:cubicBezTo>
                  <a:cubicBezTo>
                    <a:pt x="46" y="58"/>
                    <a:pt x="39" y="61"/>
                    <a:pt x="31" y="61"/>
                  </a:cubicBezTo>
                  <a:cubicBezTo>
                    <a:pt x="22" y="61"/>
                    <a:pt x="15" y="58"/>
                    <a:pt x="9" y="52"/>
                  </a:cubicBezTo>
                  <a:cubicBezTo>
                    <a:pt x="3" y="46"/>
                    <a:pt x="0" y="39"/>
                    <a:pt x="0" y="30"/>
                  </a:cubicBezTo>
                  <a:cubicBezTo>
                    <a:pt x="0" y="22"/>
                    <a:pt x="3" y="15"/>
                    <a:pt x="9" y="9"/>
                  </a:cubicBezTo>
                  <a:cubicBezTo>
                    <a:pt x="15" y="3"/>
                    <a:pt x="22" y="0"/>
                    <a:pt x="31" y="0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3" name="Freeform 21"/>
            <p:cNvSpPr>
              <a:spLocks/>
            </p:cNvSpPr>
            <p:nvPr/>
          </p:nvSpPr>
          <p:spPr bwMode="auto">
            <a:xfrm>
              <a:off x="4081463" y="3079750"/>
              <a:ext cx="171450" cy="171450"/>
            </a:xfrm>
            <a:custGeom>
              <a:avLst/>
              <a:gdLst/>
              <a:ahLst/>
              <a:cxnLst>
                <a:cxn ang="0">
                  <a:pos x="61" y="10"/>
                </a:cxn>
                <a:cxn ang="0">
                  <a:pos x="71" y="35"/>
                </a:cxn>
                <a:cxn ang="0">
                  <a:pos x="61" y="60"/>
                </a:cxn>
                <a:cxn ang="0">
                  <a:pos x="36" y="71"/>
                </a:cxn>
                <a:cxn ang="0">
                  <a:pos x="10" y="60"/>
                </a:cxn>
                <a:cxn ang="0">
                  <a:pos x="0" y="35"/>
                </a:cxn>
                <a:cxn ang="0">
                  <a:pos x="10" y="10"/>
                </a:cxn>
                <a:cxn ang="0">
                  <a:pos x="36" y="0"/>
                </a:cxn>
                <a:cxn ang="0">
                  <a:pos x="61" y="10"/>
                </a:cxn>
              </a:cxnLst>
              <a:rect l="0" t="0" r="r" b="b"/>
              <a:pathLst>
                <a:path w="71" h="71">
                  <a:moveTo>
                    <a:pt x="61" y="10"/>
                  </a:moveTo>
                  <a:cubicBezTo>
                    <a:pt x="68" y="17"/>
                    <a:pt x="71" y="26"/>
                    <a:pt x="71" y="35"/>
                  </a:cubicBezTo>
                  <a:cubicBezTo>
                    <a:pt x="71" y="45"/>
                    <a:pt x="68" y="54"/>
                    <a:pt x="61" y="60"/>
                  </a:cubicBezTo>
                  <a:cubicBezTo>
                    <a:pt x="54" y="68"/>
                    <a:pt x="45" y="71"/>
                    <a:pt x="36" y="71"/>
                  </a:cubicBezTo>
                  <a:cubicBezTo>
                    <a:pt x="26" y="71"/>
                    <a:pt x="17" y="68"/>
                    <a:pt x="10" y="60"/>
                  </a:cubicBezTo>
                  <a:cubicBezTo>
                    <a:pt x="3" y="54"/>
                    <a:pt x="0" y="45"/>
                    <a:pt x="0" y="35"/>
                  </a:cubicBezTo>
                  <a:cubicBezTo>
                    <a:pt x="0" y="26"/>
                    <a:pt x="3" y="17"/>
                    <a:pt x="10" y="10"/>
                  </a:cubicBezTo>
                  <a:cubicBezTo>
                    <a:pt x="17" y="3"/>
                    <a:pt x="26" y="0"/>
                    <a:pt x="36" y="0"/>
                  </a:cubicBezTo>
                  <a:cubicBezTo>
                    <a:pt x="45" y="0"/>
                    <a:pt x="54" y="3"/>
                    <a:pt x="61" y="10"/>
                  </a:cubicBez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4" name="Freeform 22"/>
            <p:cNvSpPr>
              <a:spLocks/>
            </p:cNvSpPr>
            <p:nvPr/>
          </p:nvSpPr>
          <p:spPr bwMode="auto">
            <a:xfrm>
              <a:off x="5405438" y="3943350"/>
              <a:ext cx="77788" cy="7778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5" y="4"/>
                </a:cxn>
                <a:cxn ang="0">
                  <a:pos x="16" y="0"/>
                </a:cxn>
                <a:cxn ang="0">
                  <a:pos x="27" y="4"/>
                </a:cxn>
                <a:cxn ang="0">
                  <a:pos x="32" y="16"/>
                </a:cxn>
                <a:cxn ang="0">
                  <a:pos x="27" y="27"/>
                </a:cxn>
                <a:cxn ang="0">
                  <a:pos x="16" y="32"/>
                </a:cxn>
                <a:cxn ang="0">
                  <a:pos x="5" y="27"/>
                </a:cxn>
                <a:cxn ang="0">
                  <a:pos x="0" y="16"/>
                </a:cxn>
              </a:cxnLst>
              <a:rect l="0" t="0" r="r" b="b"/>
              <a:pathLst>
                <a:path w="32" h="32">
                  <a:moveTo>
                    <a:pt x="0" y="16"/>
                  </a:moveTo>
                  <a:cubicBezTo>
                    <a:pt x="0" y="11"/>
                    <a:pt x="2" y="8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0" y="8"/>
                    <a:pt x="32" y="11"/>
                    <a:pt x="32" y="16"/>
                  </a:cubicBezTo>
                  <a:cubicBezTo>
                    <a:pt x="32" y="20"/>
                    <a:pt x="30" y="24"/>
                    <a:pt x="27" y="27"/>
                  </a:cubicBezTo>
                  <a:cubicBezTo>
                    <a:pt x="24" y="30"/>
                    <a:pt x="20" y="32"/>
                    <a:pt x="16" y="32"/>
                  </a:cubicBezTo>
                  <a:cubicBezTo>
                    <a:pt x="12" y="32"/>
                    <a:pt x="8" y="30"/>
                    <a:pt x="5" y="27"/>
                  </a:cubicBezTo>
                  <a:cubicBezTo>
                    <a:pt x="2" y="24"/>
                    <a:pt x="0" y="20"/>
                    <a:pt x="0" y="16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5" name="Freeform 23"/>
            <p:cNvSpPr>
              <a:spLocks/>
            </p:cNvSpPr>
            <p:nvPr/>
          </p:nvSpPr>
          <p:spPr bwMode="auto">
            <a:xfrm>
              <a:off x="4638676" y="3560763"/>
              <a:ext cx="77788" cy="77787"/>
            </a:xfrm>
            <a:custGeom>
              <a:avLst/>
              <a:gdLst/>
              <a:ahLst/>
              <a:cxnLst>
                <a:cxn ang="0">
                  <a:pos x="5" y="4"/>
                </a:cxn>
                <a:cxn ang="0">
                  <a:pos x="16" y="0"/>
                </a:cxn>
                <a:cxn ang="0">
                  <a:pos x="27" y="4"/>
                </a:cxn>
                <a:cxn ang="0">
                  <a:pos x="32" y="16"/>
                </a:cxn>
                <a:cxn ang="0">
                  <a:pos x="27" y="27"/>
                </a:cxn>
                <a:cxn ang="0">
                  <a:pos x="16" y="32"/>
                </a:cxn>
                <a:cxn ang="0">
                  <a:pos x="5" y="27"/>
                </a:cxn>
                <a:cxn ang="0">
                  <a:pos x="0" y="16"/>
                </a:cxn>
                <a:cxn ang="0">
                  <a:pos x="5" y="4"/>
                </a:cxn>
              </a:cxnLst>
              <a:rect l="0" t="0" r="r" b="b"/>
              <a:pathLst>
                <a:path w="32" h="32">
                  <a:moveTo>
                    <a:pt x="5" y="4"/>
                  </a:move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0" y="8"/>
                    <a:pt x="32" y="11"/>
                    <a:pt x="32" y="16"/>
                  </a:cubicBezTo>
                  <a:cubicBezTo>
                    <a:pt x="32" y="20"/>
                    <a:pt x="30" y="24"/>
                    <a:pt x="27" y="27"/>
                  </a:cubicBezTo>
                  <a:cubicBezTo>
                    <a:pt x="24" y="30"/>
                    <a:pt x="20" y="32"/>
                    <a:pt x="16" y="32"/>
                  </a:cubicBezTo>
                  <a:cubicBezTo>
                    <a:pt x="12" y="32"/>
                    <a:pt x="8" y="30"/>
                    <a:pt x="5" y="27"/>
                  </a:cubicBezTo>
                  <a:cubicBezTo>
                    <a:pt x="2" y="24"/>
                    <a:pt x="0" y="20"/>
                    <a:pt x="0" y="16"/>
                  </a:cubicBezTo>
                  <a:cubicBezTo>
                    <a:pt x="0" y="11"/>
                    <a:pt x="2" y="8"/>
                    <a:pt x="5" y="4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6" name="Freeform 24"/>
            <p:cNvSpPr>
              <a:spLocks/>
            </p:cNvSpPr>
            <p:nvPr/>
          </p:nvSpPr>
          <p:spPr bwMode="auto">
            <a:xfrm>
              <a:off x="4984751" y="3536950"/>
              <a:ext cx="125413" cy="125412"/>
            </a:xfrm>
            <a:custGeom>
              <a:avLst/>
              <a:gdLst/>
              <a:ahLst/>
              <a:cxnLst>
                <a:cxn ang="0">
                  <a:pos x="44" y="7"/>
                </a:cxn>
                <a:cxn ang="0">
                  <a:pos x="52" y="26"/>
                </a:cxn>
                <a:cxn ang="0">
                  <a:pos x="44" y="44"/>
                </a:cxn>
                <a:cxn ang="0">
                  <a:pos x="26" y="52"/>
                </a:cxn>
                <a:cxn ang="0">
                  <a:pos x="7" y="44"/>
                </a:cxn>
                <a:cxn ang="0">
                  <a:pos x="0" y="26"/>
                </a:cxn>
                <a:cxn ang="0">
                  <a:pos x="7" y="7"/>
                </a:cxn>
                <a:cxn ang="0">
                  <a:pos x="26" y="0"/>
                </a:cxn>
                <a:cxn ang="0">
                  <a:pos x="44" y="7"/>
                </a:cxn>
              </a:cxnLst>
              <a:rect l="0" t="0" r="r" b="b"/>
              <a:pathLst>
                <a:path w="52" h="52">
                  <a:moveTo>
                    <a:pt x="44" y="7"/>
                  </a:moveTo>
                  <a:cubicBezTo>
                    <a:pt x="49" y="12"/>
                    <a:pt x="52" y="19"/>
                    <a:pt x="52" y="26"/>
                  </a:cubicBezTo>
                  <a:cubicBezTo>
                    <a:pt x="52" y="33"/>
                    <a:pt x="49" y="39"/>
                    <a:pt x="44" y="44"/>
                  </a:cubicBezTo>
                  <a:cubicBezTo>
                    <a:pt x="39" y="49"/>
                    <a:pt x="33" y="52"/>
                    <a:pt x="26" y="52"/>
                  </a:cubicBezTo>
                  <a:cubicBezTo>
                    <a:pt x="19" y="52"/>
                    <a:pt x="13" y="49"/>
                    <a:pt x="7" y="44"/>
                  </a:cubicBezTo>
                  <a:cubicBezTo>
                    <a:pt x="2" y="39"/>
                    <a:pt x="0" y="33"/>
                    <a:pt x="0" y="26"/>
                  </a:cubicBezTo>
                  <a:cubicBezTo>
                    <a:pt x="0" y="19"/>
                    <a:pt x="2" y="12"/>
                    <a:pt x="7" y="7"/>
                  </a:cubicBezTo>
                  <a:cubicBezTo>
                    <a:pt x="13" y="2"/>
                    <a:pt x="19" y="0"/>
                    <a:pt x="26" y="0"/>
                  </a:cubicBezTo>
                  <a:cubicBezTo>
                    <a:pt x="33" y="0"/>
                    <a:pt x="39" y="2"/>
                    <a:pt x="44" y="7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7" name="Freeform 25"/>
            <p:cNvSpPr>
              <a:spLocks/>
            </p:cNvSpPr>
            <p:nvPr/>
          </p:nvSpPr>
          <p:spPr bwMode="auto">
            <a:xfrm>
              <a:off x="5049838" y="3921125"/>
              <a:ext cx="125413" cy="127000"/>
            </a:xfrm>
            <a:custGeom>
              <a:avLst/>
              <a:gdLst/>
              <a:ahLst/>
              <a:cxnLst>
                <a:cxn ang="0">
                  <a:pos x="44" y="44"/>
                </a:cxn>
                <a:cxn ang="0">
                  <a:pos x="26" y="52"/>
                </a:cxn>
                <a:cxn ang="0">
                  <a:pos x="7" y="44"/>
                </a:cxn>
                <a:cxn ang="0">
                  <a:pos x="0" y="26"/>
                </a:cxn>
                <a:cxn ang="0">
                  <a:pos x="7" y="7"/>
                </a:cxn>
                <a:cxn ang="0">
                  <a:pos x="26" y="0"/>
                </a:cxn>
                <a:cxn ang="0">
                  <a:pos x="44" y="7"/>
                </a:cxn>
                <a:cxn ang="0">
                  <a:pos x="52" y="26"/>
                </a:cxn>
                <a:cxn ang="0">
                  <a:pos x="44" y="44"/>
                </a:cxn>
              </a:cxnLst>
              <a:rect l="0" t="0" r="r" b="b"/>
              <a:pathLst>
                <a:path w="52" h="52">
                  <a:moveTo>
                    <a:pt x="44" y="44"/>
                  </a:moveTo>
                  <a:cubicBezTo>
                    <a:pt x="39" y="49"/>
                    <a:pt x="33" y="52"/>
                    <a:pt x="26" y="52"/>
                  </a:cubicBezTo>
                  <a:cubicBezTo>
                    <a:pt x="19" y="52"/>
                    <a:pt x="13" y="49"/>
                    <a:pt x="7" y="44"/>
                  </a:cubicBezTo>
                  <a:cubicBezTo>
                    <a:pt x="2" y="39"/>
                    <a:pt x="0" y="33"/>
                    <a:pt x="0" y="26"/>
                  </a:cubicBezTo>
                  <a:cubicBezTo>
                    <a:pt x="0" y="19"/>
                    <a:pt x="2" y="12"/>
                    <a:pt x="7" y="7"/>
                  </a:cubicBezTo>
                  <a:cubicBezTo>
                    <a:pt x="13" y="2"/>
                    <a:pt x="19" y="0"/>
                    <a:pt x="26" y="0"/>
                  </a:cubicBezTo>
                  <a:cubicBezTo>
                    <a:pt x="33" y="0"/>
                    <a:pt x="39" y="2"/>
                    <a:pt x="44" y="7"/>
                  </a:cubicBezTo>
                  <a:cubicBezTo>
                    <a:pt x="49" y="12"/>
                    <a:pt x="52" y="19"/>
                    <a:pt x="52" y="26"/>
                  </a:cubicBezTo>
                  <a:cubicBezTo>
                    <a:pt x="52" y="33"/>
                    <a:pt x="49" y="39"/>
                    <a:pt x="44" y="44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8" name="Freeform 26"/>
            <p:cNvSpPr>
              <a:spLocks/>
            </p:cNvSpPr>
            <p:nvPr/>
          </p:nvSpPr>
          <p:spPr bwMode="auto">
            <a:xfrm>
              <a:off x="4551363" y="3967163"/>
              <a:ext cx="155575" cy="155575"/>
            </a:xfrm>
            <a:custGeom>
              <a:avLst/>
              <a:gdLst/>
              <a:ahLst/>
              <a:cxnLst>
                <a:cxn ang="0">
                  <a:pos x="32" y="64"/>
                </a:cxn>
                <a:cxn ang="0">
                  <a:pos x="9" y="54"/>
                </a:cxn>
                <a:cxn ang="0">
                  <a:pos x="0" y="32"/>
                </a:cxn>
                <a:cxn ang="0">
                  <a:pos x="9" y="9"/>
                </a:cxn>
                <a:cxn ang="0">
                  <a:pos x="32" y="0"/>
                </a:cxn>
                <a:cxn ang="0">
                  <a:pos x="54" y="9"/>
                </a:cxn>
                <a:cxn ang="0">
                  <a:pos x="64" y="32"/>
                </a:cxn>
                <a:cxn ang="0">
                  <a:pos x="54" y="54"/>
                </a:cxn>
                <a:cxn ang="0">
                  <a:pos x="32" y="64"/>
                </a:cxn>
              </a:cxnLst>
              <a:rect l="0" t="0" r="r" b="b"/>
              <a:pathLst>
                <a:path w="64" h="64">
                  <a:moveTo>
                    <a:pt x="32" y="64"/>
                  </a:moveTo>
                  <a:cubicBezTo>
                    <a:pt x="23" y="64"/>
                    <a:pt x="16" y="61"/>
                    <a:pt x="9" y="54"/>
                  </a:cubicBezTo>
                  <a:cubicBezTo>
                    <a:pt x="3" y="48"/>
                    <a:pt x="0" y="40"/>
                    <a:pt x="0" y="32"/>
                  </a:cubicBezTo>
                  <a:cubicBezTo>
                    <a:pt x="0" y="23"/>
                    <a:pt x="3" y="15"/>
                    <a:pt x="9" y="9"/>
                  </a:cubicBezTo>
                  <a:cubicBezTo>
                    <a:pt x="16" y="3"/>
                    <a:pt x="23" y="0"/>
                    <a:pt x="32" y="0"/>
                  </a:cubicBezTo>
                  <a:cubicBezTo>
                    <a:pt x="41" y="0"/>
                    <a:pt x="48" y="3"/>
                    <a:pt x="54" y="9"/>
                  </a:cubicBezTo>
                  <a:cubicBezTo>
                    <a:pt x="61" y="15"/>
                    <a:pt x="64" y="23"/>
                    <a:pt x="64" y="32"/>
                  </a:cubicBezTo>
                  <a:cubicBezTo>
                    <a:pt x="64" y="40"/>
                    <a:pt x="61" y="48"/>
                    <a:pt x="54" y="54"/>
                  </a:cubicBezTo>
                  <a:cubicBezTo>
                    <a:pt x="48" y="61"/>
                    <a:pt x="41" y="64"/>
                    <a:pt x="32" y="64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9" name="Freeform 27"/>
            <p:cNvSpPr>
              <a:spLocks/>
            </p:cNvSpPr>
            <p:nvPr/>
          </p:nvSpPr>
          <p:spPr bwMode="auto">
            <a:xfrm>
              <a:off x="5451476" y="3625850"/>
              <a:ext cx="120650" cy="122237"/>
            </a:xfrm>
            <a:custGeom>
              <a:avLst/>
              <a:gdLst/>
              <a:ahLst/>
              <a:cxnLst>
                <a:cxn ang="0">
                  <a:pos x="42" y="7"/>
                </a:cxn>
                <a:cxn ang="0">
                  <a:pos x="50" y="25"/>
                </a:cxn>
                <a:cxn ang="0">
                  <a:pos x="42" y="42"/>
                </a:cxn>
                <a:cxn ang="0">
                  <a:pos x="25" y="50"/>
                </a:cxn>
                <a:cxn ang="0">
                  <a:pos x="7" y="42"/>
                </a:cxn>
                <a:cxn ang="0">
                  <a:pos x="0" y="25"/>
                </a:cxn>
                <a:cxn ang="0">
                  <a:pos x="7" y="7"/>
                </a:cxn>
                <a:cxn ang="0">
                  <a:pos x="25" y="0"/>
                </a:cxn>
                <a:cxn ang="0">
                  <a:pos x="42" y="7"/>
                </a:cxn>
              </a:cxnLst>
              <a:rect l="0" t="0" r="r" b="b"/>
              <a:pathLst>
                <a:path w="50" h="50">
                  <a:moveTo>
                    <a:pt x="42" y="7"/>
                  </a:moveTo>
                  <a:cubicBezTo>
                    <a:pt x="47" y="12"/>
                    <a:pt x="50" y="18"/>
                    <a:pt x="50" y="25"/>
                  </a:cubicBezTo>
                  <a:cubicBezTo>
                    <a:pt x="50" y="32"/>
                    <a:pt x="47" y="37"/>
                    <a:pt x="42" y="42"/>
                  </a:cubicBezTo>
                  <a:cubicBezTo>
                    <a:pt x="38" y="47"/>
                    <a:pt x="32" y="50"/>
                    <a:pt x="25" y="50"/>
                  </a:cubicBezTo>
                  <a:cubicBezTo>
                    <a:pt x="18" y="50"/>
                    <a:pt x="12" y="47"/>
                    <a:pt x="7" y="42"/>
                  </a:cubicBezTo>
                  <a:cubicBezTo>
                    <a:pt x="2" y="37"/>
                    <a:pt x="0" y="32"/>
                    <a:pt x="0" y="25"/>
                  </a:cubicBezTo>
                  <a:cubicBezTo>
                    <a:pt x="0" y="18"/>
                    <a:pt x="2" y="12"/>
                    <a:pt x="7" y="7"/>
                  </a:cubicBezTo>
                  <a:cubicBezTo>
                    <a:pt x="12" y="2"/>
                    <a:pt x="18" y="0"/>
                    <a:pt x="25" y="0"/>
                  </a:cubicBezTo>
                  <a:cubicBezTo>
                    <a:pt x="32" y="0"/>
                    <a:pt x="38" y="2"/>
                    <a:pt x="42" y="7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0" name="Freeform 28"/>
            <p:cNvSpPr>
              <a:spLocks/>
            </p:cNvSpPr>
            <p:nvPr/>
          </p:nvSpPr>
          <p:spPr bwMode="auto">
            <a:xfrm>
              <a:off x="4192588" y="3921125"/>
              <a:ext cx="114300" cy="114300"/>
            </a:xfrm>
            <a:custGeom>
              <a:avLst/>
              <a:gdLst/>
              <a:ahLst/>
              <a:cxnLst>
                <a:cxn ang="0">
                  <a:pos x="40" y="6"/>
                </a:cxn>
                <a:cxn ang="0">
                  <a:pos x="47" y="23"/>
                </a:cxn>
                <a:cxn ang="0">
                  <a:pos x="40" y="40"/>
                </a:cxn>
                <a:cxn ang="0">
                  <a:pos x="24" y="47"/>
                </a:cxn>
                <a:cxn ang="0">
                  <a:pos x="7" y="40"/>
                </a:cxn>
                <a:cxn ang="0">
                  <a:pos x="0" y="23"/>
                </a:cxn>
                <a:cxn ang="0">
                  <a:pos x="7" y="6"/>
                </a:cxn>
                <a:cxn ang="0">
                  <a:pos x="24" y="0"/>
                </a:cxn>
                <a:cxn ang="0">
                  <a:pos x="40" y="6"/>
                </a:cxn>
              </a:cxnLst>
              <a:rect l="0" t="0" r="r" b="b"/>
              <a:pathLst>
                <a:path w="47" h="47">
                  <a:moveTo>
                    <a:pt x="40" y="6"/>
                  </a:moveTo>
                  <a:cubicBezTo>
                    <a:pt x="45" y="11"/>
                    <a:pt x="47" y="17"/>
                    <a:pt x="47" y="23"/>
                  </a:cubicBezTo>
                  <a:cubicBezTo>
                    <a:pt x="47" y="30"/>
                    <a:pt x="45" y="35"/>
                    <a:pt x="40" y="40"/>
                  </a:cubicBezTo>
                  <a:cubicBezTo>
                    <a:pt x="36" y="45"/>
                    <a:pt x="30" y="47"/>
                    <a:pt x="24" y="47"/>
                  </a:cubicBezTo>
                  <a:cubicBezTo>
                    <a:pt x="17" y="47"/>
                    <a:pt x="12" y="45"/>
                    <a:pt x="7" y="40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7"/>
                    <a:pt x="2" y="11"/>
                    <a:pt x="7" y="6"/>
                  </a:cubicBezTo>
                  <a:cubicBezTo>
                    <a:pt x="12" y="2"/>
                    <a:pt x="17" y="0"/>
                    <a:pt x="24" y="0"/>
                  </a:cubicBezTo>
                  <a:cubicBezTo>
                    <a:pt x="30" y="0"/>
                    <a:pt x="36" y="2"/>
                    <a:pt x="40" y="6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1" name="Freeform 29"/>
            <p:cNvSpPr>
              <a:spLocks/>
            </p:cNvSpPr>
            <p:nvPr/>
          </p:nvSpPr>
          <p:spPr bwMode="auto">
            <a:xfrm>
              <a:off x="4895851" y="4352925"/>
              <a:ext cx="112713" cy="112712"/>
            </a:xfrm>
            <a:custGeom>
              <a:avLst/>
              <a:gdLst/>
              <a:ahLst/>
              <a:cxnLst>
                <a:cxn ang="0">
                  <a:pos x="47" y="23"/>
                </a:cxn>
                <a:cxn ang="0">
                  <a:pos x="40" y="40"/>
                </a:cxn>
                <a:cxn ang="0">
                  <a:pos x="24" y="47"/>
                </a:cxn>
                <a:cxn ang="0">
                  <a:pos x="7" y="40"/>
                </a:cxn>
                <a:cxn ang="0">
                  <a:pos x="0" y="23"/>
                </a:cxn>
                <a:cxn ang="0">
                  <a:pos x="7" y="6"/>
                </a:cxn>
                <a:cxn ang="0">
                  <a:pos x="24" y="0"/>
                </a:cxn>
                <a:cxn ang="0">
                  <a:pos x="40" y="6"/>
                </a:cxn>
                <a:cxn ang="0">
                  <a:pos x="47" y="23"/>
                </a:cxn>
              </a:cxnLst>
              <a:rect l="0" t="0" r="r" b="b"/>
              <a:pathLst>
                <a:path w="47" h="47">
                  <a:moveTo>
                    <a:pt x="47" y="23"/>
                  </a:moveTo>
                  <a:cubicBezTo>
                    <a:pt x="47" y="30"/>
                    <a:pt x="45" y="35"/>
                    <a:pt x="40" y="40"/>
                  </a:cubicBezTo>
                  <a:cubicBezTo>
                    <a:pt x="35" y="45"/>
                    <a:pt x="30" y="47"/>
                    <a:pt x="24" y="47"/>
                  </a:cubicBezTo>
                  <a:cubicBezTo>
                    <a:pt x="17" y="47"/>
                    <a:pt x="11" y="45"/>
                    <a:pt x="7" y="40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7"/>
                    <a:pt x="2" y="11"/>
                    <a:pt x="7" y="6"/>
                  </a:cubicBezTo>
                  <a:cubicBezTo>
                    <a:pt x="11" y="2"/>
                    <a:pt x="17" y="0"/>
                    <a:pt x="24" y="0"/>
                  </a:cubicBezTo>
                  <a:cubicBezTo>
                    <a:pt x="30" y="0"/>
                    <a:pt x="35" y="2"/>
                    <a:pt x="40" y="6"/>
                  </a:cubicBezTo>
                  <a:cubicBezTo>
                    <a:pt x="45" y="11"/>
                    <a:pt x="47" y="17"/>
                    <a:pt x="47" y="23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2" name="Freeform 30"/>
            <p:cNvSpPr>
              <a:spLocks/>
            </p:cNvSpPr>
            <p:nvPr/>
          </p:nvSpPr>
          <p:spPr bwMode="auto">
            <a:xfrm>
              <a:off x="3905251" y="4006850"/>
              <a:ext cx="98425" cy="98425"/>
            </a:xfrm>
            <a:custGeom>
              <a:avLst/>
              <a:gdLst/>
              <a:ahLst/>
              <a:cxnLst>
                <a:cxn ang="0">
                  <a:pos x="41" y="20"/>
                </a:cxn>
                <a:cxn ang="0">
                  <a:pos x="35" y="35"/>
                </a:cxn>
                <a:cxn ang="0">
                  <a:pos x="21" y="41"/>
                </a:cxn>
                <a:cxn ang="0">
                  <a:pos x="6" y="35"/>
                </a:cxn>
                <a:cxn ang="0">
                  <a:pos x="0" y="20"/>
                </a:cxn>
                <a:cxn ang="0">
                  <a:pos x="6" y="6"/>
                </a:cxn>
                <a:cxn ang="0">
                  <a:pos x="21" y="0"/>
                </a:cxn>
                <a:cxn ang="0">
                  <a:pos x="35" y="6"/>
                </a:cxn>
                <a:cxn ang="0">
                  <a:pos x="41" y="20"/>
                </a:cxn>
              </a:cxnLst>
              <a:rect l="0" t="0" r="r" b="b"/>
              <a:pathLst>
                <a:path w="41" h="41">
                  <a:moveTo>
                    <a:pt x="41" y="20"/>
                  </a:moveTo>
                  <a:cubicBezTo>
                    <a:pt x="41" y="26"/>
                    <a:pt x="39" y="31"/>
                    <a:pt x="35" y="35"/>
                  </a:cubicBezTo>
                  <a:cubicBezTo>
                    <a:pt x="31" y="39"/>
                    <a:pt x="26" y="41"/>
                    <a:pt x="21" y="41"/>
                  </a:cubicBezTo>
                  <a:cubicBezTo>
                    <a:pt x="15" y="41"/>
                    <a:pt x="10" y="39"/>
                    <a:pt x="6" y="35"/>
                  </a:cubicBezTo>
                  <a:cubicBezTo>
                    <a:pt x="2" y="31"/>
                    <a:pt x="0" y="26"/>
                    <a:pt x="0" y="20"/>
                  </a:cubicBezTo>
                  <a:cubicBezTo>
                    <a:pt x="0" y="15"/>
                    <a:pt x="2" y="10"/>
                    <a:pt x="6" y="6"/>
                  </a:cubicBezTo>
                  <a:cubicBezTo>
                    <a:pt x="10" y="2"/>
                    <a:pt x="15" y="0"/>
                    <a:pt x="21" y="0"/>
                  </a:cubicBezTo>
                  <a:cubicBezTo>
                    <a:pt x="26" y="0"/>
                    <a:pt x="31" y="2"/>
                    <a:pt x="35" y="6"/>
                  </a:cubicBezTo>
                  <a:cubicBezTo>
                    <a:pt x="39" y="10"/>
                    <a:pt x="41" y="15"/>
                    <a:pt x="41" y="20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3" name="Freeform 31"/>
            <p:cNvSpPr>
              <a:spLocks/>
            </p:cNvSpPr>
            <p:nvPr/>
          </p:nvSpPr>
          <p:spPr bwMode="auto">
            <a:xfrm>
              <a:off x="4192588" y="4367213"/>
              <a:ext cx="100013" cy="98425"/>
            </a:xfrm>
            <a:custGeom>
              <a:avLst/>
              <a:gdLst/>
              <a:ahLst/>
              <a:cxnLst>
                <a:cxn ang="0">
                  <a:pos x="35" y="6"/>
                </a:cxn>
                <a:cxn ang="0">
                  <a:pos x="41" y="20"/>
                </a:cxn>
                <a:cxn ang="0">
                  <a:pos x="35" y="35"/>
                </a:cxn>
                <a:cxn ang="0">
                  <a:pos x="21" y="41"/>
                </a:cxn>
                <a:cxn ang="0">
                  <a:pos x="6" y="35"/>
                </a:cxn>
                <a:cxn ang="0">
                  <a:pos x="0" y="20"/>
                </a:cxn>
                <a:cxn ang="0">
                  <a:pos x="6" y="6"/>
                </a:cxn>
                <a:cxn ang="0">
                  <a:pos x="21" y="0"/>
                </a:cxn>
                <a:cxn ang="0">
                  <a:pos x="35" y="6"/>
                </a:cxn>
              </a:cxnLst>
              <a:rect l="0" t="0" r="r" b="b"/>
              <a:pathLst>
                <a:path w="41" h="41">
                  <a:moveTo>
                    <a:pt x="35" y="6"/>
                  </a:moveTo>
                  <a:cubicBezTo>
                    <a:pt x="39" y="10"/>
                    <a:pt x="41" y="15"/>
                    <a:pt x="41" y="20"/>
                  </a:cubicBezTo>
                  <a:cubicBezTo>
                    <a:pt x="41" y="26"/>
                    <a:pt x="39" y="31"/>
                    <a:pt x="35" y="35"/>
                  </a:cubicBezTo>
                  <a:cubicBezTo>
                    <a:pt x="31" y="39"/>
                    <a:pt x="26" y="41"/>
                    <a:pt x="21" y="41"/>
                  </a:cubicBezTo>
                  <a:cubicBezTo>
                    <a:pt x="15" y="41"/>
                    <a:pt x="10" y="39"/>
                    <a:pt x="6" y="35"/>
                  </a:cubicBezTo>
                  <a:cubicBezTo>
                    <a:pt x="2" y="31"/>
                    <a:pt x="0" y="26"/>
                    <a:pt x="0" y="20"/>
                  </a:cubicBezTo>
                  <a:cubicBezTo>
                    <a:pt x="0" y="15"/>
                    <a:pt x="2" y="10"/>
                    <a:pt x="6" y="6"/>
                  </a:cubicBezTo>
                  <a:cubicBezTo>
                    <a:pt x="10" y="2"/>
                    <a:pt x="15" y="0"/>
                    <a:pt x="21" y="0"/>
                  </a:cubicBezTo>
                  <a:cubicBezTo>
                    <a:pt x="26" y="0"/>
                    <a:pt x="31" y="2"/>
                    <a:pt x="35" y="6"/>
                  </a:cubicBezTo>
                  <a:close/>
                </a:path>
              </a:pathLst>
            </a:custGeom>
            <a:solidFill>
              <a:schemeClr val="accent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4" name="Freeform 32"/>
            <p:cNvSpPr>
              <a:spLocks/>
            </p:cNvSpPr>
            <p:nvPr/>
          </p:nvSpPr>
          <p:spPr bwMode="auto">
            <a:xfrm>
              <a:off x="4522788" y="4367213"/>
              <a:ext cx="98425" cy="98425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6" y="6"/>
                </a:cxn>
                <a:cxn ang="0">
                  <a:pos x="21" y="0"/>
                </a:cxn>
                <a:cxn ang="0">
                  <a:pos x="35" y="6"/>
                </a:cxn>
                <a:cxn ang="0">
                  <a:pos x="41" y="20"/>
                </a:cxn>
                <a:cxn ang="0">
                  <a:pos x="35" y="35"/>
                </a:cxn>
                <a:cxn ang="0">
                  <a:pos x="21" y="41"/>
                </a:cxn>
                <a:cxn ang="0">
                  <a:pos x="6" y="35"/>
                </a:cxn>
                <a:cxn ang="0">
                  <a:pos x="0" y="20"/>
                </a:cxn>
              </a:cxnLst>
              <a:rect l="0" t="0" r="r" b="b"/>
              <a:pathLst>
                <a:path w="41" h="41">
                  <a:moveTo>
                    <a:pt x="0" y="20"/>
                  </a:moveTo>
                  <a:cubicBezTo>
                    <a:pt x="0" y="15"/>
                    <a:pt x="2" y="10"/>
                    <a:pt x="6" y="6"/>
                  </a:cubicBezTo>
                  <a:cubicBezTo>
                    <a:pt x="10" y="2"/>
                    <a:pt x="15" y="0"/>
                    <a:pt x="21" y="0"/>
                  </a:cubicBezTo>
                  <a:cubicBezTo>
                    <a:pt x="26" y="0"/>
                    <a:pt x="31" y="2"/>
                    <a:pt x="35" y="6"/>
                  </a:cubicBezTo>
                  <a:cubicBezTo>
                    <a:pt x="39" y="10"/>
                    <a:pt x="41" y="15"/>
                    <a:pt x="41" y="20"/>
                  </a:cubicBezTo>
                  <a:cubicBezTo>
                    <a:pt x="41" y="26"/>
                    <a:pt x="39" y="31"/>
                    <a:pt x="35" y="35"/>
                  </a:cubicBezTo>
                  <a:cubicBezTo>
                    <a:pt x="31" y="39"/>
                    <a:pt x="26" y="41"/>
                    <a:pt x="21" y="41"/>
                  </a:cubicBezTo>
                  <a:cubicBezTo>
                    <a:pt x="15" y="41"/>
                    <a:pt x="10" y="39"/>
                    <a:pt x="6" y="35"/>
                  </a:cubicBezTo>
                  <a:cubicBezTo>
                    <a:pt x="2" y="31"/>
                    <a:pt x="0" y="26"/>
                    <a:pt x="0" y="20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5" name="Freeform 33"/>
            <p:cNvSpPr>
              <a:spLocks/>
            </p:cNvSpPr>
            <p:nvPr/>
          </p:nvSpPr>
          <p:spPr bwMode="auto">
            <a:xfrm>
              <a:off x="5664201" y="3195638"/>
              <a:ext cx="106363" cy="106362"/>
            </a:xfrm>
            <a:custGeom>
              <a:avLst/>
              <a:gdLst/>
              <a:ahLst/>
              <a:cxnLst>
                <a:cxn ang="0">
                  <a:pos x="6" y="37"/>
                </a:cxn>
                <a:cxn ang="0">
                  <a:pos x="0" y="22"/>
                </a:cxn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</a:cxnLst>
              <a:rect l="0" t="0" r="r" b="b"/>
              <a:pathLst>
                <a:path w="44" h="44">
                  <a:moveTo>
                    <a:pt x="6" y="37"/>
                  </a:move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1"/>
                    <a:pt x="6" y="6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lose/>
                </a:path>
              </a:pathLst>
            </a:custGeom>
            <a:solidFill>
              <a:schemeClr val="accent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6" name="Freeform 34"/>
            <p:cNvSpPr>
              <a:spLocks/>
            </p:cNvSpPr>
            <p:nvPr/>
          </p:nvSpPr>
          <p:spPr bwMode="auto">
            <a:xfrm>
              <a:off x="5422901" y="2373313"/>
              <a:ext cx="144463" cy="144462"/>
            </a:xfrm>
            <a:custGeom>
              <a:avLst/>
              <a:gdLst/>
              <a:ahLst/>
              <a:cxnLst>
                <a:cxn ang="0">
                  <a:pos x="9" y="51"/>
                </a:cxn>
                <a:cxn ang="0">
                  <a:pos x="0" y="30"/>
                </a:cxn>
                <a:cxn ang="0">
                  <a:pos x="9" y="8"/>
                </a:cxn>
                <a:cxn ang="0">
                  <a:pos x="30" y="0"/>
                </a:cxn>
                <a:cxn ang="0">
                  <a:pos x="51" y="8"/>
                </a:cxn>
                <a:cxn ang="0">
                  <a:pos x="60" y="30"/>
                </a:cxn>
                <a:cxn ang="0">
                  <a:pos x="51" y="51"/>
                </a:cxn>
                <a:cxn ang="0">
                  <a:pos x="30" y="60"/>
                </a:cxn>
                <a:cxn ang="0">
                  <a:pos x="9" y="51"/>
                </a:cxn>
              </a:cxnLst>
              <a:rect l="0" t="0" r="r" b="b"/>
              <a:pathLst>
                <a:path w="60" h="60">
                  <a:moveTo>
                    <a:pt x="9" y="51"/>
                  </a:moveTo>
                  <a:cubicBezTo>
                    <a:pt x="3" y="45"/>
                    <a:pt x="0" y="38"/>
                    <a:pt x="0" y="30"/>
                  </a:cubicBezTo>
                  <a:cubicBezTo>
                    <a:pt x="0" y="22"/>
                    <a:pt x="3" y="14"/>
                    <a:pt x="9" y="8"/>
                  </a:cubicBezTo>
                  <a:cubicBezTo>
                    <a:pt x="15" y="3"/>
                    <a:pt x="22" y="0"/>
                    <a:pt x="30" y="0"/>
                  </a:cubicBezTo>
                  <a:cubicBezTo>
                    <a:pt x="38" y="0"/>
                    <a:pt x="45" y="3"/>
                    <a:pt x="51" y="8"/>
                  </a:cubicBezTo>
                  <a:cubicBezTo>
                    <a:pt x="57" y="14"/>
                    <a:pt x="60" y="22"/>
                    <a:pt x="60" y="30"/>
                  </a:cubicBezTo>
                  <a:cubicBezTo>
                    <a:pt x="60" y="38"/>
                    <a:pt x="57" y="45"/>
                    <a:pt x="51" y="51"/>
                  </a:cubicBezTo>
                  <a:cubicBezTo>
                    <a:pt x="45" y="57"/>
                    <a:pt x="38" y="60"/>
                    <a:pt x="30" y="60"/>
                  </a:cubicBezTo>
                  <a:cubicBezTo>
                    <a:pt x="22" y="60"/>
                    <a:pt x="15" y="57"/>
                    <a:pt x="9" y="51"/>
                  </a:cubicBez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7" name="Freeform 35"/>
            <p:cNvSpPr>
              <a:spLocks/>
            </p:cNvSpPr>
            <p:nvPr/>
          </p:nvSpPr>
          <p:spPr bwMode="auto">
            <a:xfrm>
              <a:off x="4624388" y="2185988"/>
              <a:ext cx="203200" cy="203200"/>
            </a:xfrm>
            <a:custGeom>
              <a:avLst/>
              <a:gdLst/>
              <a:ahLst/>
              <a:cxnLst>
                <a:cxn ang="0">
                  <a:pos x="72" y="12"/>
                </a:cxn>
                <a:cxn ang="0">
                  <a:pos x="84" y="42"/>
                </a:cxn>
                <a:cxn ang="0">
                  <a:pos x="72" y="71"/>
                </a:cxn>
                <a:cxn ang="0">
                  <a:pos x="42" y="84"/>
                </a:cxn>
                <a:cxn ang="0">
                  <a:pos x="12" y="71"/>
                </a:cxn>
                <a:cxn ang="0">
                  <a:pos x="0" y="42"/>
                </a:cxn>
                <a:cxn ang="0">
                  <a:pos x="12" y="12"/>
                </a:cxn>
                <a:cxn ang="0">
                  <a:pos x="42" y="0"/>
                </a:cxn>
                <a:cxn ang="0">
                  <a:pos x="72" y="12"/>
                </a:cxn>
              </a:cxnLst>
              <a:rect l="0" t="0" r="r" b="b"/>
              <a:pathLst>
                <a:path w="84" h="84">
                  <a:moveTo>
                    <a:pt x="72" y="12"/>
                  </a:moveTo>
                  <a:cubicBezTo>
                    <a:pt x="80" y="20"/>
                    <a:pt x="84" y="30"/>
                    <a:pt x="84" y="42"/>
                  </a:cubicBezTo>
                  <a:cubicBezTo>
                    <a:pt x="84" y="53"/>
                    <a:pt x="80" y="63"/>
                    <a:pt x="72" y="71"/>
                  </a:cubicBezTo>
                  <a:cubicBezTo>
                    <a:pt x="64" y="80"/>
                    <a:pt x="54" y="84"/>
                    <a:pt x="42" y="84"/>
                  </a:cubicBezTo>
                  <a:cubicBezTo>
                    <a:pt x="31" y="84"/>
                    <a:pt x="21" y="80"/>
                    <a:pt x="12" y="71"/>
                  </a:cubicBezTo>
                  <a:cubicBezTo>
                    <a:pt x="4" y="63"/>
                    <a:pt x="0" y="53"/>
                    <a:pt x="0" y="42"/>
                  </a:cubicBezTo>
                  <a:cubicBezTo>
                    <a:pt x="0" y="30"/>
                    <a:pt x="4" y="20"/>
                    <a:pt x="12" y="12"/>
                  </a:cubicBezTo>
                  <a:cubicBezTo>
                    <a:pt x="21" y="4"/>
                    <a:pt x="31" y="0"/>
                    <a:pt x="42" y="0"/>
                  </a:cubicBezTo>
                  <a:cubicBezTo>
                    <a:pt x="54" y="0"/>
                    <a:pt x="64" y="4"/>
                    <a:pt x="72" y="12"/>
                  </a:cubicBezTo>
                  <a:close/>
                </a:path>
              </a:pathLst>
            </a:custGeom>
            <a:solidFill>
              <a:schemeClr val="accent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8" name="Freeform 36"/>
            <p:cNvSpPr>
              <a:spLocks/>
            </p:cNvSpPr>
            <p:nvPr/>
          </p:nvSpPr>
          <p:spPr bwMode="auto">
            <a:xfrm>
              <a:off x="3937001" y="2338388"/>
              <a:ext cx="203200" cy="203200"/>
            </a:xfrm>
            <a:custGeom>
              <a:avLst/>
              <a:gdLst/>
              <a:ahLst/>
              <a:cxnLst>
                <a:cxn ang="0">
                  <a:pos x="84" y="42"/>
                </a:cxn>
                <a:cxn ang="0">
                  <a:pos x="72" y="71"/>
                </a:cxn>
                <a:cxn ang="0">
                  <a:pos x="42" y="84"/>
                </a:cxn>
                <a:cxn ang="0">
                  <a:pos x="12" y="71"/>
                </a:cxn>
                <a:cxn ang="0">
                  <a:pos x="0" y="42"/>
                </a:cxn>
                <a:cxn ang="0">
                  <a:pos x="12" y="12"/>
                </a:cxn>
                <a:cxn ang="0">
                  <a:pos x="42" y="0"/>
                </a:cxn>
                <a:cxn ang="0">
                  <a:pos x="72" y="12"/>
                </a:cxn>
                <a:cxn ang="0">
                  <a:pos x="84" y="42"/>
                </a:cxn>
              </a:cxnLst>
              <a:rect l="0" t="0" r="r" b="b"/>
              <a:pathLst>
                <a:path w="84" h="84">
                  <a:moveTo>
                    <a:pt x="84" y="42"/>
                  </a:moveTo>
                  <a:cubicBezTo>
                    <a:pt x="84" y="53"/>
                    <a:pt x="80" y="63"/>
                    <a:pt x="72" y="71"/>
                  </a:cubicBezTo>
                  <a:cubicBezTo>
                    <a:pt x="64" y="80"/>
                    <a:pt x="54" y="84"/>
                    <a:pt x="42" y="84"/>
                  </a:cubicBezTo>
                  <a:cubicBezTo>
                    <a:pt x="31" y="84"/>
                    <a:pt x="21" y="80"/>
                    <a:pt x="12" y="71"/>
                  </a:cubicBezTo>
                  <a:cubicBezTo>
                    <a:pt x="4" y="63"/>
                    <a:pt x="0" y="53"/>
                    <a:pt x="0" y="42"/>
                  </a:cubicBezTo>
                  <a:cubicBezTo>
                    <a:pt x="0" y="30"/>
                    <a:pt x="4" y="20"/>
                    <a:pt x="12" y="12"/>
                  </a:cubicBezTo>
                  <a:cubicBezTo>
                    <a:pt x="21" y="4"/>
                    <a:pt x="31" y="0"/>
                    <a:pt x="42" y="0"/>
                  </a:cubicBezTo>
                  <a:cubicBezTo>
                    <a:pt x="54" y="0"/>
                    <a:pt x="64" y="4"/>
                    <a:pt x="72" y="12"/>
                  </a:cubicBezTo>
                  <a:cubicBezTo>
                    <a:pt x="80" y="20"/>
                    <a:pt x="84" y="30"/>
                    <a:pt x="84" y="42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9" name="Freeform 37"/>
            <p:cNvSpPr>
              <a:spLocks/>
            </p:cNvSpPr>
            <p:nvPr/>
          </p:nvSpPr>
          <p:spPr bwMode="auto">
            <a:xfrm>
              <a:off x="3371851" y="2474913"/>
              <a:ext cx="147638" cy="147637"/>
            </a:xfrm>
            <a:custGeom>
              <a:avLst/>
              <a:gdLst/>
              <a:ahLst/>
              <a:cxnLst>
                <a:cxn ang="0">
                  <a:pos x="9" y="52"/>
                </a:cxn>
                <a:cxn ang="0">
                  <a:pos x="0" y="30"/>
                </a:cxn>
                <a:cxn ang="0">
                  <a:pos x="9" y="8"/>
                </a:cxn>
                <a:cxn ang="0">
                  <a:pos x="31" y="0"/>
                </a:cxn>
                <a:cxn ang="0">
                  <a:pos x="52" y="8"/>
                </a:cxn>
                <a:cxn ang="0">
                  <a:pos x="61" y="30"/>
                </a:cxn>
                <a:cxn ang="0">
                  <a:pos x="52" y="52"/>
                </a:cxn>
                <a:cxn ang="0">
                  <a:pos x="31" y="61"/>
                </a:cxn>
                <a:cxn ang="0">
                  <a:pos x="9" y="52"/>
                </a:cxn>
              </a:cxnLst>
              <a:rect l="0" t="0" r="r" b="b"/>
              <a:pathLst>
                <a:path w="61" h="61">
                  <a:moveTo>
                    <a:pt x="9" y="52"/>
                  </a:moveTo>
                  <a:cubicBezTo>
                    <a:pt x="3" y="46"/>
                    <a:pt x="0" y="39"/>
                    <a:pt x="0" y="30"/>
                  </a:cubicBezTo>
                  <a:cubicBezTo>
                    <a:pt x="0" y="22"/>
                    <a:pt x="3" y="15"/>
                    <a:pt x="9" y="8"/>
                  </a:cubicBezTo>
                  <a:cubicBezTo>
                    <a:pt x="15" y="3"/>
                    <a:pt x="22" y="0"/>
                    <a:pt x="31" y="0"/>
                  </a:cubicBezTo>
                  <a:cubicBezTo>
                    <a:pt x="39" y="0"/>
                    <a:pt x="46" y="3"/>
                    <a:pt x="52" y="8"/>
                  </a:cubicBezTo>
                  <a:cubicBezTo>
                    <a:pt x="58" y="15"/>
                    <a:pt x="61" y="22"/>
                    <a:pt x="61" y="30"/>
                  </a:cubicBezTo>
                  <a:cubicBezTo>
                    <a:pt x="61" y="39"/>
                    <a:pt x="58" y="46"/>
                    <a:pt x="52" y="52"/>
                  </a:cubicBezTo>
                  <a:cubicBezTo>
                    <a:pt x="46" y="58"/>
                    <a:pt x="39" y="61"/>
                    <a:pt x="31" y="61"/>
                  </a:cubicBezTo>
                  <a:cubicBezTo>
                    <a:pt x="22" y="61"/>
                    <a:pt x="15" y="58"/>
                    <a:pt x="9" y="52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10" name="Freeform 38"/>
            <p:cNvSpPr>
              <a:spLocks/>
            </p:cNvSpPr>
            <p:nvPr/>
          </p:nvSpPr>
          <p:spPr bwMode="auto">
            <a:xfrm>
              <a:off x="4446588" y="2628900"/>
              <a:ext cx="204788" cy="203200"/>
            </a:xfrm>
            <a:custGeom>
              <a:avLst/>
              <a:gdLst/>
              <a:ahLst/>
              <a:cxnLst>
                <a:cxn ang="0">
                  <a:pos x="12" y="71"/>
                </a:cxn>
                <a:cxn ang="0">
                  <a:pos x="0" y="42"/>
                </a:cxn>
                <a:cxn ang="0">
                  <a:pos x="12" y="12"/>
                </a:cxn>
                <a:cxn ang="0">
                  <a:pos x="42" y="0"/>
                </a:cxn>
                <a:cxn ang="0">
                  <a:pos x="72" y="12"/>
                </a:cxn>
                <a:cxn ang="0">
                  <a:pos x="84" y="42"/>
                </a:cxn>
                <a:cxn ang="0">
                  <a:pos x="72" y="71"/>
                </a:cxn>
                <a:cxn ang="0">
                  <a:pos x="42" y="84"/>
                </a:cxn>
                <a:cxn ang="0">
                  <a:pos x="12" y="71"/>
                </a:cxn>
              </a:cxnLst>
              <a:rect l="0" t="0" r="r" b="b"/>
              <a:pathLst>
                <a:path w="84" h="84">
                  <a:moveTo>
                    <a:pt x="12" y="71"/>
                  </a:moveTo>
                  <a:cubicBezTo>
                    <a:pt x="4" y="63"/>
                    <a:pt x="0" y="53"/>
                    <a:pt x="0" y="42"/>
                  </a:cubicBezTo>
                  <a:cubicBezTo>
                    <a:pt x="0" y="30"/>
                    <a:pt x="4" y="20"/>
                    <a:pt x="12" y="12"/>
                  </a:cubicBezTo>
                  <a:cubicBezTo>
                    <a:pt x="21" y="4"/>
                    <a:pt x="31" y="0"/>
                    <a:pt x="42" y="0"/>
                  </a:cubicBezTo>
                  <a:cubicBezTo>
                    <a:pt x="54" y="0"/>
                    <a:pt x="64" y="4"/>
                    <a:pt x="72" y="12"/>
                  </a:cubicBezTo>
                  <a:cubicBezTo>
                    <a:pt x="80" y="20"/>
                    <a:pt x="84" y="30"/>
                    <a:pt x="84" y="42"/>
                  </a:cubicBezTo>
                  <a:cubicBezTo>
                    <a:pt x="84" y="53"/>
                    <a:pt x="80" y="63"/>
                    <a:pt x="72" y="71"/>
                  </a:cubicBezTo>
                  <a:cubicBezTo>
                    <a:pt x="64" y="80"/>
                    <a:pt x="54" y="84"/>
                    <a:pt x="42" y="84"/>
                  </a:cubicBezTo>
                  <a:cubicBezTo>
                    <a:pt x="31" y="84"/>
                    <a:pt x="21" y="80"/>
                    <a:pt x="12" y="71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11" name="Freeform 39"/>
            <p:cNvSpPr>
              <a:spLocks/>
            </p:cNvSpPr>
            <p:nvPr/>
          </p:nvSpPr>
          <p:spPr bwMode="auto">
            <a:xfrm>
              <a:off x="3881438" y="4359275"/>
              <a:ext cx="112713" cy="114300"/>
            </a:xfrm>
            <a:custGeom>
              <a:avLst/>
              <a:gdLst/>
              <a:ahLst/>
              <a:cxnLst>
                <a:cxn ang="0">
                  <a:pos x="47" y="23"/>
                </a:cxn>
                <a:cxn ang="0">
                  <a:pos x="40" y="40"/>
                </a:cxn>
                <a:cxn ang="0">
                  <a:pos x="24" y="47"/>
                </a:cxn>
                <a:cxn ang="0">
                  <a:pos x="7" y="40"/>
                </a:cxn>
                <a:cxn ang="0">
                  <a:pos x="0" y="23"/>
                </a:cxn>
                <a:cxn ang="0">
                  <a:pos x="7" y="6"/>
                </a:cxn>
                <a:cxn ang="0">
                  <a:pos x="24" y="0"/>
                </a:cxn>
                <a:cxn ang="0">
                  <a:pos x="40" y="6"/>
                </a:cxn>
                <a:cxn ang="0">
                  <a:pos x="47" y="23"/>
                </a:cxn>
              </a:cxnLst>
              <a:rect l="0" t="0" r="r" b="b"/>
              <a:pathLst>
                <a:path w="47" h="47">
                  <a:moveTo>
                    <a:pt x="47" y="23"/>
                  </a:moveTo>
                  <a:cubicBezTo>
                    <a:pt x="47" y="30"/>
                    <a:pt x="45" y="35"/>
                    <a:pt x="40" y="40"/>
                  </a:cubicBezTo>
                  <a:cubicBezTo>
                    <a:pt x="35" y="45"/>
                    <a:pt x="30" y="47"/>
                    <a:pt x="24" y="47"/>
                  </a:cubicBezTo>
                  <a:cubicBezTo>
                    <a:pt x="17" y="47"/>
                    <a:pt x="11" y="45"/>
                    <a:pt x="7" y="40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7"/>
                    <a:pt x="2" y="11"/>
                    <a:pt x="7" y="6"/>
                  </a:cubicBezTo>
                  <a:cubicBezTo>
                    <a:pt x="11" y="2"/>
                    <a:pt x="17" y="0"/>
                    <a:pt x="24" y="0"/>
                  </a:cubicBezTo>
                  <a:cubicBezTo>
                    <a:pt x="30" y="0"/>
                    <a:pt x="35" y="2"/>
                    <a:pt x="40" y="6"/>
                  </a:cubicBezTo>
                  <a:cubicBezTo>
                    <a:pt x="45" y="11"/>
                    <a:pt x="47" y="17"/>
                    <a:pt x="47" y="23"/>
                  </a:cubicBez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10681965" y="3705909"/>
            <a:ext cx="551813" cy="483897"/>
            <a:chOff x="6365875" y="1458913"/>
            <a:chExt cx="619125" cy="542925"/>
          </a:xfrm>
          <a:solidFill>
            <a:schemeClr val="accent3"/>
          </a:solidFill>
        </p:grpSpPr>
        <p:sp>
          <p:nvSpPr>
            <p:cNvPr id="3115" name="Freeform 43"/>
            <p:cNvSpPr>
              <a:spLocks noEditPoints="1"/>
            </p:cNvSpPr>
            <p:nvPr/>
          </p:nvSpPr>
          <p:spPr bwMode="auto">
            <a:xfrm>
              <a:off x="6365875" y="1846263"/>
              <a:ext cx="619125" cy="1555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5" y="48"/>
                </a:cxn>
                <a:cxn ang="0">
                  <a:pos x="390" y="0"/>
                </a:cxn>
                <a:cxn ang="0">
                  <a:pos x="390" y="48"/>
                </a:cxn>
                <a:cxn ang="0">
                  <a:pos x="195" y="98"/>
                </a:cxn>
                <a:cxn ang="0">
                  <a:pos x="0" y="4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90" h="98">
                  <a:moveTo>
                    <a:pt x="0" y="0"/>
                  </a:moveTo>
                  <a:lnTo>
                    <a:pt x="195" y="48"/>
                  </a:lnTo>
                  <a:lnTo>
                    <a:pt x="390" y="0"/>
                  </a:lnTo>
                  <a:lnTo>
                    <a:pt x="390" y="48"/>
                  </a:lnTo>
                  <a:lnTo>
                    <a:pt x="195" y="98"/>
                  </a:lnTo>
                  <a:lnTo>
                    <a:pt x="0" y="48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16" name="Freeform 44"/>
            <p:cNvSpPr>
              <a:spLocks noEditPoints="1"/>
            </p:cNvSpPr>
            <p:nvPr/>
          </p:nvSpPr>
          <p:spPr bwMode="auto">
            <a:xfrm>
              <a:off x="6365875" y="1846263"/>
              <a:ext cx="619125" cy="1555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5" y="48"/>
                </a:cxn>
                <a:cxn ang="0">
                  <a:pos x="390" y="0"/>
                </a:cxn>
                <a:cxn ang="0">
                  <a:pos x="390" y="48"/>
                </a:cxn>
                <a:cxn ang="0">
                  <a:pos x="195" y="98"/>
                </a:cxn>
                <a:cxn ang="0">
                  <a:pos x="0" y="4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90" h="98">
                  <a:moveTo>
                    <a:pt x="0" y="0"/>
                  </a:moveTo>
                  <a:lnTo>
                    <a:pt x="195" y="48"/>
                  </a:lnTo>
                  <a:lnTo>
                    <a:pt x="390" y="0"/>
                  </a:lnTo>
                  <a:lnTo>
                    <a:pt x="390" y="48"/>
                  </a:lnTo>
                  <a:lnTo>
                    <a:pt x="195" y="98"/>
                  </a:lnTo>
                  <a:lnTo>
                    <a:pt x="0" y="48"/>
                  </a:ln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17" name="Freeform 45"/>
            <p:cNvSpPr>
              <a:spLocks noEditPoints="1"/>
            </p:cNvSpPr>
            <p:nvPr/>
          </p:nvSpPr>
          <p:spPr bwMode="auto">
            <a:xfrm>
              <a:off x="6365875" y="1692276"/>
              <a:ext cx="619125" cy="1539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5" y="48"/>
                </a:cxn>
                <a:cxn ang="0">
                  <a:pos x="390" y="0"/>
                </a:cxn>
                <a:cxn ang="0">
                  <a:pos x="390" y="48"/>
                </a:cxn>
                <a:cxn ang="0">
                  <a:pos x="195" y="97"/>
                </a:cxn>
                <a:cxn ang="0">
                  <a:pos x="0" y="4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90" h="97">
                  <a:moveTo>
                    <a:pt x="0" y="0"/>
                  </a:moveTo>
                  <a:lnTo>
                    <a:pt x="195" y="48"/>
                  </a:lnTo>
                  <a:lnTo>
                    <a:pt x="390" y="0"/>
                  </a:lnTo>
                  <a:lnTo>
                    <a:pt x="390" y="48"/>
                  </a:lnTo>
                  <a:lnTo>
                    <a:pt x="195" y="97"/>
                  </a:lnTo>
                  <a:lnTo>
                    <a:pt x="0" y="48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18" name="Freeform 46"/>
            <p:cNvSpPr>
              <a:spLocks noEditPoints="1"/>
            </p:cNvSpPr>
            <p:nvPr/>
          </p:nvSpPr>
          <p:spPr bwMode="auto">
            <a:xfrm>
              <a:off x="6365875" y="1692276"/>
              <a:ext cx="619125" cy="1539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5" y="48"/>
                </a:cxn>
                <a:cxn ang="0">
                  <a:pos x="390" y="0"/>
                </a:cxn>
                <a:cxn ang="0">
                  <a:pos x="390" y="48"/>
                </a:cxn>
                <a:cxn ang="0">
                  <a:pos x="195" y="97"/>
                </a:cxn>
                <a:cxn ang="0">
                  <a:pos x="0" y="4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90" h="97">
                  <a:moveTo>
                    <a:pt x="0" y="0"/>
                  </a:moveTo>
                  <a:lnTo>
                    <a:pt x="195" y="48"/>
                  </a:lnTo>
                  <a:lnTo>
                    <a:pt x="390" y="0"/>
                  </a:lnTo>
                  <a:lnTo>
                    <a:pt x="390" y="48"/>
                  </a:lnTo>
                  <a:lnTo>
                    <a:pt x="195" y="97"/>
                  </a:lnTo>
                  <a:lnTo>
                    <a:pt x="0" y="48"/>
                  </a:ln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19" name="Freeform 47"/>
            <p:cNvSpPr>
              <a:spLocks noEditPoints="1"/>
            </p:cNvSpPr>
            <p:nvPr/>
          </p:nvSpPr>
          <p:spPr bwMode="auto">
            <a:xfrm>
              <a:off x="6365875" y="1458913"/>
              <a:ext cx="619125" cy="233363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95" y="0"/>
                </a:cxn>
                <a:cxn ang="0">
                  <a:pos x="390" y="48"/>
                </a:cxn>
                <a:cxn ang="0">
                  <a:pos x="390" y="96"/>
                </a:cxn>
                <a:cxn ang="0">
                  <a:pos x="195" y="147"/>
                </a:cxn>
                <a:cxn ang="0">
                  <a:pos x="0" y="96"/>
                </a:cxn>
                <a:cxn ang="0">
                  <a:pos x="0" y="48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390" h="147">
                  <a:moveTo>
                    <a:pt x="0" y="48"/>
                  </a:moveTo>
                  <a:lnTo>
                    <a:pt x="195" y="0"/>
                  </a:lnTo>
                  <a:lnTo>
                    <a:pt x="390" y="48"/>
                  </a:lnTo>
                  <a:lnTo>
                    <a:pt x="390" y="96"/>
                  </a:lnTo>
                  <a:lnTo>
                    <a:pt x="195" y="147"/>
                  </a:lnTo>
                  <a:lnTo>
                    <a:pt x="0" y="96"/>
                  </a:lnTo>
                  <a:lnTo>
                    <a:pt x="0" y="48"/>
                  </a:lnTo>
                  <a:close/>
                  <a:moveTo>
                    <a:pt x="0" y="48"/>
                  </a:moveTo>
                  <a:lnTo>
                    <a:pt x="0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20" name="Freeform 48"/>
            <p:cNvSpPr>
              <a:spLocks noEditPoints="1"/>
            </p:cNvSpPr>
            <p:nvPr/>
          </p:nvSpPr>
          <p:spPr bwMode="auto">
            <a:xfrm>
              <a:off x="6365875" y="1458913"/>
              <a:ext cx="619125" cy="233363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95" y="0"/>
                </a:cxn>
                <a:cxn ang="0">
                  <a:pos x="390" y="48"/>
                </a:cxn>
                <a:cxn ang="0">
                  <a:pos x="390" y="96"/>
                </a:cxn>
                <a:cxn ang="0">
                  <a:pos x="195" y="147"/>
                </a:cxn>
                <a:cxn ang="0">
                  <a:pos x="0" y="96"/>
                </a:cxn>
                <a:cxn ang="0">
                  <a:pos x="0" y="48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390" h="147">
                  <a:moveTo>
                    <a:pt x="0" y="48"/>
                  </a:moveTo>
                  <a:lnTo>
                    <a:pt x="195" y="0"/>
                  </a:lnTo>
                  <a:lnTo>
                    <a:pt x="390" y="48"/>
                  </a:lnTo>
                  <a:lnTo>
                    <a:pt x="390" y="96"/>
                  </a:lnTo>
                  <a:lnTo>
                    <a:pt x="195" y="147"/>
                  </a:lnTo>
                  <a:lnTo>
                    <a:pt x="0" y="96"/>
                  </a:lnTo>
                  <a:lnTo>
                    <a:pt x="0" y="48"/>
                  </a:lnTo>
                  <a:moveTo>
                    <a:pt x="0" y="48"/>
                  </a:moveTo>
                  <a:lnTo>
                    <a:pt x="0" y="48"/>
                  </a:ln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10703709" y="4258775"/>
            <a:ext cx="608899" cy="608899"/>
            <a:chOff x="6365875" y="2117725"/>
            <a:chExt cx="711201" cy="711201"/>
          </a:xfrm>
          <a:solidFill>
            <a:schemeClr val="accent4"/>
          </a:solidFill>
        </p:grpSpPr>
        <p:sp>
          <p:nvSpPr>
            <p:cNvPr id="3124" name="Freeform 52"/>
            <p:cNvSpPr>
              <a:spLocks noEditPoints="1"/>
            </p:cNvSpPr>
            <p:nvPr/>
          </p:nvSpPr>
          <p:spPr bwMode="auto">
            <a:xfrm>
              <a:off x="6861175" y="2117725"/>
              <a:ext cx="19050" cy="82550"/>
            </a:xfrm>
            <a:custGeom>
              <a:avLst/>
              <a:gdLst/>
              <a:ahLst/>
              <a:cxnLst>
                <a:cxn ang="0">
                  <a:pos x="3" y="22"/>
                </a:cxn>
                <a:cxn ang="0">
                  <a:pos x="5" y="19"/>
                </a:cxn>
                <a:cxn ang="0">
                  <a:pos x="5" y="3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0" y="19"/>
                </a:cxn>
                <a:cxn ang="0">
                  <a:pos x="3" y="22"/>
                </a:cxn>
                <a:cxn ang="0">
                  <a:pos x="3" y="22"/>
                </a:cxn>
                <a:cxn ang="0">
                  <a:pos x="3" y="22"/>
                </a:cxn>
              </a:cxnLst>
              <a:rect l="0" t="0" r="r" b="b"/>
              <a:pathLst>
                <a:path w="5" h="22">
                  <a:moveTo>
                    <a:pt x="3" y="22"/>
                  </a:moveTo>
                  <a:cubicBezTo>
                    <a:pt x="4" y="22"/>
                    <a:pt x="5" y="21"/>
                    <a:pt x="5" y="19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1"/>
                    <a:pt x="4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21"/>
                    <a:pt x="1" y="22"/>
                    <a:pt x="3" y="22"/>
                  </a:cubicBezTo>
                  <a:close/>
                  <a:moveTo>
                    <a:pt x="3" y="22"/>
                  </a:moveTo>
                  <a:cubicBezTo>
                    <a:pt x="3" y="22"/>
                    <a:pt x="3" y="22"/>
                    <a:pt x="3" y="22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25" name="Freeform 53"/>
            <p:cNvSpPr>
              <a:spLocks noEditPoints="1"/>
            </p:cNvSpPr>
            <p:nvPr/>
          </p:nvSpPr>
          <p:spPr bwMode="auto">
            <a:xfrm>
              <a:off x="6804025" y="2117725"/>
              <a:ext cx="19050" cy="82550"/>
            </a:xfrm>
            <a:custGeom>
              <a:avLst/>
              <a:gdLst/>
              <a:ahLst/>
              <a:cxnLst>
                <a:cxn ang="0">
                  <a:pos x="2" y="22"/>
                </a:cxn>
                <a:cxn ang="0">
                  <a:pos x="5" y="19"/>
                </a:cxn>
                <a:cxn ang="0">
                  <a:pos x="5" y="3"/>
                </a:cxn>
                <a:cxn ang="0">
                  <a:pos x="2" y="0"/>
                </a:cxn>
                <a:cxn ang="0">
                  <a:pos x="0" y="3"/>
                </a:cxn>
                <a:cxn ang="0">
                  <a:pos x="0" y="19"/>
                </a:cxn>
                <a:cxn ang="0">
                  <a:pos x="2" y="22"/>
                </a:cxn>
                <a:cxn ang="0">
                  <a:pos x="2" y="22"/>
                </a:cxn>
                <a:cxn ang="0">
                  <a:pos x="2" y="22"/>
                </a:cxn>
              </a:cxnLst>
              <a:rect l="0" t="0" r="r" b="b"/>
              <a:pathLst>
                <a:path w="5" h="22">
                  <a:moveTo>
                    <a:pt x="2" y="22"/>
                  </a:moveTo>
                  <a:cubicBezTo>
                    <a:pt x="4" y="22"/>
                    <a:pt x="5" y="21"/>
                    <a:pt x="5" y="19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1"/>
                    <a:pt x="4" y="0"/>
                    <a:pt x="2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21"/>
                    <a:pt x="1" y="22"/>
                    <a:pt x="2" y="22"/>
                  </a:cubicBezTo>
                  <a:close/>
                  <a:moveTo>
                    <a:pt x="2" y="22"/>
                  </a:moveTo>
                  <a:cubicBezTo>
                    <a:pt x="2" y="22"/>
                    <a:pt x="2" y="22"/>
                    <a:pt x="2" y="22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26" name="Freeform 54"/>
            <p:cNvSpPr>
              <a:spLocks noEditPoints="1"/>
            </p:cNvSpPr>
            <p:nvPr/>
          </p:nvSpPr>
          <p:spPr bwMode="auto">
            <a:xfrm>
              <a:off x="6742113" y="2117725"/>
              <a:ext cx="23813" cy="82550"/>
            </a:xfrm>
            <a:custGeom>
              <a:avLst/>
              <a:gdLst/>
              <a:ahLst/>
              <a:cxnLst>
                <a:cxn ang="0">
                  <a:pos x="3" y="22"/>
                </a:cxn>
                <a:cxn ang="0">
                  <a:pos x="6" y="19"/>
                </a:cxn>
                <a:cxn ang="0">
                  <a:pos x="6" y="3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0" y="19"/>
                </a:cxn>
                <a:cxn ang="0">
                  <a:pos x="3" y="22"/>
                </a:cxn>
                <a:cxn ang="0">
                  <a:pos x="3" y="22"/>
                </a:cxn>
                <a:cxn ang="0">
                  <a:pos x="3" y="22"/>
                </a:cxn>
              </a:cxnLst>
              <a:rect l="0" t="0" r="r" b="b"/>
              <a:pathLst>
                <a:path w="6" h="22">
                  <a:moveTo>
                    <a:pt x="3" y="22"/>
                  </a:moveTo>
                  <a:cubicBezTo>
                    <a:pt x="5" y="22"/>
                    <a:pt x="6" y="21"/>
                    <a:pt x="6" y="19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1"/>
                    <a:pt x="5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21"/>
                    <a:pt x="1" y="22"/>
                    <a:pt x="3" y="22"/>
                  </a:cubicBezTo>
                  <a:close/>
                  <a:moveTo>
                    <a:pt x="3" y="22"/>
                  </a:moveTo>
                  <a:cubicBezTo>
                    <a:pt x="3" y="22"/>
                    <a:pt x="3" y="22"/>
                    <a:pt x="3" y="22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27" name="Freeform 55"/>
            <p:cNvSpPr>
              <a:spLocks noEditPoints="1"/>
            </p:cNvSpPr>
            <p:nvPr/>
          </p:nvSpPr>
          <p:spPr bwMode="auto">
            <a:xfrm>
              <a:off x="6684963" y="2117725"/>
              <a:ext cx="23813" cy="82550"/>
            </a:xfrm>
            <a:custGeom>
              <a:avLst/>
              <a:gdLst/>
              <a:ahLst/>
              <a:cxnLst>
                <a:cxn ang="0">
                  <a:pos x="3" y="22"/>
                </a:cxn>
                <a:cxn ang="0">
                  <a:pos x="6" y="19"/>
                </a:cxn>
                <a:cxn ang="0">
                  <a:pos x="6" y="3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0" y="19"/>
                </a:cxn>
                <a:cxn ang="0">
                  <a:pos x="3" y="22"/>
                </a:cxn>
                <a:cxn ang="0">
                  <a:pos x="3" y="22"/>
                </a:cxn>
                <a:cxn ang="0">
                  <a:pos x="3" y="22"/>
                </a:cxn>
              </a:cxnLst>
              <a:rect l="0" t="0" r="r" b="b"/>
              <a:pathLst>
                <a:path w="6" h="22">
                  <a:moveTo>
                    <a:pt x="3" y="22"/>
                  </a:moveTo>
                  <a:cubicBezTo>
                    <a:pt x="4" y="22"/>
                    <a:pt x="6" y="21"/>
                    <a:pt x="6" y="19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1"/>
                    <a:pt x="4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21"/>
                    <a:pt x="1" y="22"/>
                    <a:pt x="3" y="22"/>
                  </a:cubicBezTo>
                  <a:close/>
                  <a:moveTo>
                    <a:pt x="3" y="22"/>
                  </a:moveTo>
                  <a:cubicBezTo>
                    <a:pt x="3" y="22"/>
                    <a:pt x="3" y="22"/>
                    <a:pt x="3" y="22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28" name="Freeform 56"/>
            <p:cNvSpPr>
              <a:spLocks noEditPoints="1"/>
            </p:cNvSpPr>
            <p:nvPr/>
          </p:nvSpPr>
          <p:spPr bwMode="auto">
            <a:xfrm>
              <a:off x="6632575" y="2117725"/>
              <a:ext cx="22225" cy="82550"/>
            </a:xfrm>
            <a:custGeom>
              <a:avLst/>
              <a:gdLst/>
              <a:ahLst/>
              <a:cxnLst>
                <a:cxn ang="0">
                  <a:pos x="3" y="22"/>
                </a:cxn>
                <a:cxn ang="0">
                  <a:pos x="6" y="19"/>
                </a:cxn>
                <a:cxn ang="0">
                  <a:pos x="6" y="3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0" y="19"/>
                </a:cxn>
                <a:cxn ang="0">
                  <a:pos x="3" y="22"/>
                </a:cxn>
                <a:cxn ang="0">
                  <a:pos x="3" y="22"/>
                </a:cxn>
                <a:cxn ang="0">
                  <a:pos x="3" y="22"/>
                </a:cxn>
              </a:cxnLst>
              <a:rect l="0" t="0" r="r" b="b"/>
              <a:pathLst>
                <a:path w="6" h="22">
                  <a:moveTo>
                    <a:pt x="3" y="22"/>
                  </a:moveTo>
                  <a:cubicBezTo>
                    <a:pt x="4" y="22"/>
                    <a:pt x="6" y="21"/>
                    <a:pt x="6" y="19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1"/>
                    <a:pt x="4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21"/>
                    <a:pt x="1" y="22"/>
                    <a:pt x="3" y="22"/>
                  </a:cubicBezTo>
                  <a:close/>
                  <a:moveTo>
                    <a:pt x="3" y="22"/>
                  </a:moveTo>
                  <a:cubicBezTo>
                    <a:pt x="3" y="22"/>
                    <a:pt x="3" y="22"/>
                    <a:pt x="3" y="22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29" name="Freeform 57"/>
            <p:cNvSpPr>
              <a:spLocks noEditPoints="1"/>
            </p:cNvSpPr>
            <p:nvPr/>
          </p:nvSpPr>
          <p:spPr bwMode="auto">
            <a:xfrm>
              <a:off x="6575425" y="2117725"/>
              <a:ext cx="19050" cy="82550"/>
            </a:xfrm>
            <a:custGeom>
              <a:avLst/>
              <a:gdLst/>
              <a:ahLst/>
              <a:cxnLst>
                <a:cxn ang="0">
                  <a:pos x="3" y="22"/>
                </a:cxn>
                <a:cxn ang="0">
                  <a:pos x="5" y="19"/>
                </a:cxn>
                <a:cxn ang="0">
                  <a:pos x="5" y="3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0" y="19"/>
                </a:cxn>
                <a:cxn ang="0">
                  <a:pos x="3" y="22"/>
                </a:cxn>
                <a:cxn ang="0">
                  <a:pos x="3" y="22"/>
                </a:cxn>
                <a:cxn ang="0">
                  <a:pos x="3" y="22"/>
                </a:cxn>
              </a:cxnLst>
              <a:rect l="0" t="0" r="r" b="b"/>
              <a:pathLst>
                <a:path w="5" h="22">
                  <a:moveTo>
                    <a:pt x="3" y="22"/>
                  </a:moveTo>
                  <a:cubicBezTo>
                    <a:pt x="4" y="22"/>
                    <a:pt x="5" y="21"/>
                    <a:pt x="5" y="19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1"/>
                    <a:pt x="4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21"/>
                    <a:pt x="1" y="22"/>
                    <a:pt x="3" y="22"/>
                  </a:cubicBezTo>
                  <a:close/>
                  <a:moveTo>
                    <a:pt x="3" y="22"/>
                  </a:moveTo>
                  <a:cubicBezTo>
                    <a:pt x="3" y="22"/>
                    <a:pt x="3" y="22"/>
                    <a:pt x="3" y="22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0" name="Freeform 58"/>
            <p:cNvSpPr>
              <a:spLocks noEditPoints="1"/>
            </p:cNvSpPr>
            <p:nvPr/>
          </p:nvSpPr>
          <p:spPr bwMode="auto">
            <a:xfrm>
              <a:off x="6365875" y="2311400"/>
              <a:ext cx="84138" cy="19050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3" y="5"/>
                </a:cxn>
                <a:cxn ang="0">
                  <a:pos x="19" y="5"/>
                </a:cxn>
                <a:cxn ang="0">
                  <a:pos x="22" y="3"/>
                </a:cxn>
                <a:cxn ang="0">
                  <a:pos x="19" y="0"/>
                </a:cxn>
                <a:cxn ang="0">
                  <a:pos x="19" y="0"/>
                </a:cxn>
                <a:cxn ang="0">
                  <a:pos x="19" y="0"/>
                </a:cxn>
              </a:cxnLst>
              <a:rect l="0" t="0" r="r" b="b"/>
              <a:pathLst>
                <a:path w="22" h="5">
                  <a:moveTo>
                    <a:pt x="19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4"/>
                    <a:pt x="1" y="5"/>
                    <a:pt x="3" y="5"/>
                  </a:cubicBezTo>
                  <a:cubicBezTo>
                    <a:pt x="19" y="5"/>
                    <a:pt x="19" y="5"/>
                    <a:pt x="19" y="5"/>
                  </a:cubicBezTo>
                  <a:cubicBezTo>
                    <a:pt x="21" y="5"/>
                    <a:pt x="22" y="4"/>
                    <a:pt x="22" y="3"/>
                  </a:cubicBezTo>
                  <a:cubicBezTo>
                    <a:pt x="22" y="1"/>
                    <a:pt x="21" y="0"/>
                    <a:pt x="19" y="0"/>
                  </a:cubicBezTo>
                  <a:close/>
                  <a:moveTo>
                    <a:pt x="19" y="0"/>
                  </a:moveTo>
                  <a:cubicBezTo>
                    <a:pt x="19" y="0"/>
                    <a:pt x="19" y="0"/>
                    <a:pt x="19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1" name="Freeform 59"/>
            <p:cNvSpPr>
              <a:spLocks noEditPoints="1"/>
            </p:cNvSpPr>
            <p:nvPr/>
          </p:nvSpPr>
          <p:spPr bwMode="auto">
            <a:xfrm>
              <a:off x="6365875" y="2368550"/>
              <a:ext cx="84138" cy="22225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3" y="6"/>
                </a:cxn>
                <a:cxn ang="0">
                  <a:pos x="19" y="6"/>
                </a:cxn>
                <a:cxn ang="0">
                  <a:pos x="22" y="3"/>
                </a:cxn>
                <a:cxn ang="0">
                  <a:pos x="19" y="0"/>
                </a:cxn>
                <a:cxn ang="0">
                  <a:pos x="19" y="0"/>
                </a:cxn>
                <a:cxn ang="0">
                  <a:pos x="19" y="0"/>
                </a:cxn>
              </a:cxnLst>
              <a:rect l="0" t="0" r="r" b="b"/>
              <a:pathLst>
                <a:path w="22" h="6">
                  <a:moveTo>
                    <a:pt x="19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4"/>
                    <a:pt x="1" y="6"/>
                    <a:pt x="3" y="6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21" y="6"/>
                    <a:pt x="22" y="4"/>
                    <a:pt x="22" y="3"/>
                  </a:cubicBezTo>
                  <a:cubicBezTo>
                    <a:pt x="22" y="1"/>
                    <a:pt x="21" y="0"/>
                    <a:pt x="19" y="0"/>
                  </a:cubicBezTo>
                  <a:close/>
                  <a:moveTo>
                    <a:pt x="19" y="0"/>
                  </a:moveTo>
                  <a:cubicBezTo>
                    <a:pt x="19" y="0"/>
                    <a:pt x="19" y="0"/>
                    <a:pt x="19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2" name="Freeform 60"/>
            <p:cNvSpPr>
              <a:spLocks noEditPoints="1"/>
            </p:cNvSpPr>
            <p:nvPr/>
          </p:nvSpPr>
          <p:spPr bwMode="auto">
            <a:xfrm>
              <a:off x="6365875" y="2428875"/>
              <a:ext cx="84138" cy="19050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3" y="0"/>
                </a:cxn>
                <a:cxn ang="0">
                  <a:pos x="0" y="2"/>
                </a:cxn>
                <a:cxn ang="0">
                  <a:pos x="3" y="5"/>
                </a:cxn>
                <a:cxn ang="0">
                  <a:pos x="19" y="5"/>
                </a:cxn>
                <a:cxn ang="0">
                  <a:pos x="22" y="2"/>
                </a:cxn>
                <a:cxn ang="0">
                  <a:pos x="19" y="0"/>
                </a:cxn>
                <a:cxn ang="0">
                  <a:pos x="19" y="0"/>
                </a:cxn>
                <a:cxn ang="0">
                  <a:pos x="19" y="0"/>
                </a:cxn>
              </a:cxnLst>
              <a:rect l="0" t="0" r="r" b="b"/>
              <a:pathLst>
                <a:path w="22" h="5">
                  <a:moveTo>
                    <a:pt x="19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4"/>
                    <a:pt x="1" y="5"/>
                    <a:pt x="3" y="5"/>
                  </a:cubicBezTo>
                  <a:cubicBezTo>
                    <a:pt x="19" y="5"/>
                    <a:pt x="19" y="5"/>
                    <a:pt x="19" y="5"/>
                  </a:cubicBezTo>
                  <a:cubicBezTo>
                    <a:pt x="21" y="5"/>
                    <a:pt x="22" y="4"/>
                    <a:pt x="22" y="2"/>
                  </a:cubicBezTo>
                  <a:cubicBezTo>
                    <a:pt x="22" y="1"/>
                    <a:pt x="21" y="0"/>
                    <a:pt x="19" y="0"/>
                  </a:cubicBezTo>
                  <a:close/>
                  <a:moveTo>
                    <a:pt x="19" y="0"/>
                  </a:moveTo>
                  <a:cubicBezTo>
                    <a:pt x="19" y="0"/>
                    <a:pt x="19" y="0"/>
                    <a:pt x="19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3" name="Freeform 61"/>
            <p:cNvSpPr>
              <a:spLocks noEditPoints="1"/>
            </p:cNvSpPr>
            <p:nvPr/>
          </p:nvSpPr>
          <p:spPr bwMode="auto">
            <a:xfrm>
              <a:off x="6365875" y="2486025"/>
              <a:ext cx="84138" cy="19050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3" y="0"/>
                </a:cxn>
                <a:cxn ang="0">
                  <a:pos x="0" y="2"/>
                </a:cxn>
                <a:cxn ang="0">
                  <a:pos x="3" y="5"/>
                </a:cxn>
                <a:cxn ang="0">
                  <a:pos x="19" y="5"/>
                </a:cxn>
                <a:cxn ang="0">
                  <a:pos x="22" y="2"/>
                </a:cxn>
                <a:cxn ang="0">
                  <a:pos x="19" y="0"/>
                </a:cxn>
                <a:cxn ang="0">
                  <a:pos x="19" y="0"/>
                </a:cxn>
                <a:cxn ang="0">
                  <a:pos x="19" y="0"/>
                </a:cxn>
              </a:cxnLst>
              <a:rect l="0" t="0" r="r" b="b"/>
              <a:pathLst>
                <a:path w="22" h="5">
                  <a:moveTo>
                    <a:pt x="19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4"/>
                    <a:pt x="1" y="5"/>
                    <a:pt x="3" y="5"/>
                  </a:cubicBezTo>
                  <a:cubicBezTo>
                    <a:pt x="19" y="5"/>
                    <a:pt x="19" y="5"/>
                    <a:pt x="19" y="5"/>
                  </a:cubicBezTo>
                  <a:cubicBezTo>
                    <a:pt x="21" y="5"/>
                    <a:pt x="22" y="4"/>
                    <a:pt x="22" y="2"/>
                  </a:cubicBezTo>
                  <a:cubicBezTo>
                    <a:pt x="22" y="1"/>
                    <a:pt x="21" y="0"/>
                    <a:pt x="19" y="0"/>
                  </a:cubicBezTo>
                  <a:close/>
                  <a:moveTo>
                    <a:pt x="19" y="0"/>
                  </a:moveTo>
                  <a:cubicBezTo>
                    <a:pt x="19" y="0"/>
                    <a:pt x="19" y="0"/>
                    <a:pt x="19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4" name="Freeform 62"/>
            <p:cNvSpPr>
              <a:spLocks noEditPoints="1"/>
            </p:cNvSpPr>
            <p:nvPr/>
          </p:nvSpPr>
          <p:spPr bwMode="auto">
            <a:xfrm>
              <a:off x="6365875" y="2540000"/>
              <a:ext cx="84138" cy="19050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3" y="0"/>
                </a:cxn>
                <a:cxn ang="0">
                  <a:pos x="0" y="2"/>
                </a:cxn>
                <a:cxn ang="0">
                  <a:pos x="3" y="5"/>
                </a:cxn>
                <a:cxn ang="0">
                  <a:pos x="19" y="5"/>
                </a:cxn>
                <a:cxn ang="0">
                  <a:pos x="22" y="2"/>
                </a:cxn>
                <a:cxn ang="0">
                  <a:pos x="19" y="0"/>
                </a:cxn>
                <a:cxn ang="0">
                  <a:pos x="19" y="0"/>
                </a:cxn>
                <a:cxn ang="0">
                  <a:pos x="19" y="0"/>
                </a:cxn>
              </a:cxnLst>
              <a:rect l="0" t="0" r="r" b="b"/>
              <a:pathLst>
                <a:path w="22" h="5">
                  <a:moveTo>
                    <a:pt x="19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4"/>
                    <a:pt x="1" y="5"/>
                    <a:pt x="3" y="5"/>
                  </a:cubicBezTo>
                  <a:cubicBezTo>
                    <a:pt x="19" y="5"/>
                    <a:pt x="19" y="5"/>
                    <a:pt x="19" y="5"/>
                  </a:cubicBezTo>
                  <a:cubicBezTo>
                    <a:pt x="21" y="5"/>
                    <a:pt x="22" y="4"/>
                    <a:pt x="22" y="2"/>
                  </a:cubicBezTo>
                  <a:cubicBezTo>
                    <a:pt x="22" y="1"/>
                    <a:pt x="21" y="0"/>
                    <a:pt x="19" y="0"/>
                  </a:cubicBezTo>
                  <a:close/>
                  <a:moveTo>
                    <a:pt x="19" y="0"/>
                  </a:moveTo>
                  <a:cubicBezTo>
                    <a:pt x="19" y="0"/>
                    <a:pt x="19" y="0"/>
                    <a:pt x="19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5" name="Freeform 63"/>
            <p:cNvSpPr>
              <a:spLocks noEditPoints="1"/>
            </p:cNvSpPr>
            <p:nvPr/>
          </p:nvSpPr>
          <p:spPr bwMode="auto">
            <a:xfrm>
              <a:off x="6365875" y="2597150"/>
              <a:ext cx="84138" cy="19050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3" y="5"/>
                </a:cxn>
                <a:cxn ang="0">
                  <a:pos x="19" y="5"/>
                </a:cxn>
                <a:cxn ang="0">
                  <a:pos x="22" y="3"/>
                </a:cxn>
                <a:cxn ang="0">
                  <a:pos x="19" y="0"/>
                </a:cxn>
                <a:cxn ang="0">
                  <a:pos x="19" y="0"/>
                </a:cxn>
                <a:cxn ang="0">
                  <a:pos x="19" y="0"/>
                </a:cxn>
              </a:cxnLst>
              <a:rect l="0" t="0" r="r" b="b"/>
              <a:pathLst>
                <a:path w="22" h="5">
                  <a:moveTo>
                    <a:pt x="19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4"/>
                    <a:pt x="1" y="5"/>
                    <a:pt x="3" y="5"/>
                  </a:cubicBezTo>
                  <a:cubicBezTo>
                    <a:pt x="19" y="5"/>
                    <a:pt x="19" y="5"/>
                    <a:pt x="19" y="5"/>
                  </a:cubicBezTo>
                  <a:cubicBezTo>
                    <a:pt x="21" y="5"/>
                    <a:pt x="22" y="4"/>
                    <a:pt x="22" y="3"/>
                  </a:cubicBezTo>
                  <a:cubicBezTo>
                    <a:pt x="22" y="1"/>
                    <a:pt x="21" y="0"/>
                    <a:pt x="19" y="0"/>
                  </a:cubicBezTo>
                  <a:close/>
                  <a:moveTo>
                    <a:pt x="19" y="0"/>
                  </a:moveTo>
                  <a:cubicBezTo>
                    <a:pt x="19" y="0"/>
                    <a:pt x="19" y="0"/>
                    <a:pt x="19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6" name="Freeform 64"/>
            <p:cNvSpPr>
              <a:spLocks noEditPoints="1"/>
            </p:cNvSpPr>
            <p:nvPr/>
          </p:nvSpPr>
          <p:spPr bwMode="auto">
            <a:xfrm>
              <a:off x="6861175" y="2741613"/>
              <a:ext cx="19050" cy="87313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3"/>
                </a:cxn>
                <a:cxn ang="0">
                  <a:pos x="0" y="20"/>
                </a:cxn>
                <a:cxn ang="0">
                  <a:pos x="3" y="23"/>
                </a:cxn>
                <a:cxn ang="0">
                  <a:pos x="5" y="20"/>
                </a:cxn>
                <a:cxn ang="0">
                  <a:pos x="5" y="3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</a:cxnLst>
              <a:rect l="0" t="0" r="r" b="b"/>
              <a:pathLst>
                <a:path w="5" h="23">
                  <a:moveTo>
                    <a:pt x="3" y="0"/>
                  </a:moveTo>
                  <a:cubicBezTo>
                    <a:pt x="1" y="0"/>
                    <a:pt x="0" y="2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1" y="23"/>
                    <a:pt x="3" y="23"/>
                  </a:cubicBezTo>
                  <a:cubicBezTo>
                    <a:pt x="4" y="23"/>
                    <a:pt x="5" y="21"/>
                    <a:pt x="5" y="20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4" y="0"/>
                    <a:pt x="3" y="0"/>
                  </a:cubicBezTo>
                  <a:close/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7" name="Freeform 65"/>
            <p:cNvSpPr>
              <a:spLocks noEditPoints="1"/>
            </p:cNvSpPr>
            <p:nvPr/>
          </p:nvSpPr>
          <p:spPr bwMode="auto">
            <a:xfrm>
              <a:off x="6804025" y="2741613"/>
              <a:ext cx="19050" cy="87313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3"/>
                </a:cxn>
                <a:cxn ang="0">
                  <a:pos x="0" y="20"/>
                </a:cxn>
                <a:cxn ang="0">
                  <a:pos x="2" y="23"/>
                </a:cxn>
                <a:cxn ang="0">
                  <a:pos x="5" y="20"/>
                </a:cxn>
                <a:cxn ang="0">
                  <a:pos x="5" y="3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</a:cxnLst>
              <a:rect l="0" t="0" r="r" b="b"/>
              <a:pathLst>
                <a:path w="5" h="23">
                  <a:moveTo>
                    <a:pt x="2" y="0"/>
                  </a:moveTo>
                  <a:cubicBezTo>
                    <a:pt x="1" y="0"/>
                    <a:pt x="0" y="2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1" y="23"/>
                    <a:pt x="2" y="23"/>
                  </a:cubicBezTo>
                  <a:cubicBezTo>
                    <a:pt x="4" y="23"/>
                    <a:pt x="5" y="21"/>
                    <a:pt x="5" y="20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4" y="0"/>
                    <a:pt x="2" y="0"/>
                  </a:cubicBezTo>
                  <a:close/>
                  <a:moveTo>
                    <a:pt x="2" y="0"/>
                  </a:moveTo>
                  <a:cubicBezTo>
                    <a:pt x="2" y="0"/>
                    <a:pt x="2" y="0"/>
                    <a:pt x="2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8" name="Freeform 66"/>
            <p:cNvSpPr>
              <a:spLocks noEditPoints="1"/>
            </p:cNvSpPr>
            <p:nvPr/>
          </p:nvSpPr>
          <p:spPr bwMode="auto">
            <a:xfrm>
              <a:off x="6742113" y="2741613"/>
              <a:ext cx="23813" cy="87313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3"/>
                </a:cxn>
                <a:cxn ang="0">
                  <a:pos x="0" y="20"/>
                </a:cxn>
                <a:cxn ang="0">
                  <a:pos x="3" y="23"/>
                </a:cxn>
                <a:cxn ang="0">
                  <a:pos x="6" y="20"/>
                </a:cxn>
                <a:cxn ang="0">
                  <a:pos x="6" y="3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</a:cxnLst>
              <a:rect l="0" t="0" r="r" b="b"/>
              <a:pathLst>
                <a:path w="6" h="23">
                  <a:moveTo>
                    <a:pt x="3" y="0"/>
                  </a:moveTo>
                  <a:cubicBezTo>
                    <a:pt x="1" y="0"/>
                    <a:pt x="0" y="2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1" y="23"/>
                    <a:pt x="3" y="23"/>
                  </a:cubicBezTo>
                  <a:cubicBezTo>
                    <a:pt x="5" y="23"/>
                    <a:pt x="6" y="21"/>
                    <a:pt x="6" y="20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2"/>
                    <a:pt x="5" y="0"/>
                    <a:pt x="3" y="0"/>
                  </a:cubicBezTo>
                  <a:close/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9" name="Freeform 67"/>
            <p:cNvSpPr>
              <a:spLocks noEditPoints="1"/>
            </p:cNvSpPr>
            <p:nvPr/>
          </p:nvSpPr>
          <p:spPr bwMode="auto">
            <a:xfrm>
              <a:off x="6684963" y="2741613"/>
              <a:ext cx="23813" cy="87313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3"/>
                </a:cxn>
                <a:cxn ang="0">
                  <a:pos x="0" y="20"/>
                </a:cxn>
                <a:cxn ang="0">
                  <a:pos x="3" y="23"/>
                </a:cxn>
                <a:cxn ang="0">
                  <a:pos x="6" y="20"/>
                </a:cxn>
                <a:cxn ang="0">
                  <a:pos x="6" y="3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</a:cxnLst>
              <a:rect l="0" t="0" r="r" b="b"/>
              <a:pathLst>
                <a:path w="6" h="23">
                  <a:moveTo>
                    <a:pt x="3" y="0"/>
                  </a:moveTo>
                  <a:cubicBezTo>
                    <a:pt x="1" y="0"/>
                    <a:pt x="0" y="2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1" y="23"/>
                    <a:pt x="3" y="23"/>
                  </a:cubicBezTo>
                  <a:cubicBezTo>
                    <a:pt x="4" y="23"/>
                    <a:pt x="6" y="21"/>
                    <a:pt x="6" y="20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2"/>
                    <a:pt x="4" y="0"/>
                    <a:pt x="3" y="0"/>
                  </a:cubicBezTo>
                  <a:close/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40" name="Freeform 68"/>
            <p:cNvSpPr>
              <a:spLocks noEditPoints="1"/>
            </p:cNvSpPr>
            <p:nvPr/>
          </p:nvSpPr>
          <p:spPr bwMode="auto">
            <a:xfrm>
              <a:off x="6632575" y="2741613"/>
              <a:ext cx="22225" cy="87313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3"/>
                </a:cxn>
                <a:cxn ang="0">
                  <a:pos x="0" y="20"/>
                </a:cxn>
                <a:cxn ang="0">
                  <a:pos x="3" y="23"/>
                </a:cxn>
                <a:cxn ang="0">
                  <a:pos x="6" y="20"/>
                </a:cxn>
                <a:cxn ang="0">
                  <a:pos x="6" y="3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</a:cxnLst>
              <a:rect l="0" t="0" r="r" b="b"/>
              <a:pathLst>
                <a:path w="6" h="23">
                  <a:moveTo>
                    <a:pt x="3" y="0"/>
                  </a:moveTo>
                  <a:cubicBezTo>
                    <a:pt x="1" y="0"/>
                    <a:pt x="0" y="2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1" y="23"/>
                    <a:pt x="3" y="23"/>
                  </a:cubicBezTo>
                  <a:cubicBezTo>
                    <a:pt x="4" y="23"/>
                    <a:pt x="6" y="21"/>
                    <a:pt x="6" y="20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2"/>
                    <a:pt x="4" y="0"/>
                    <a:pt x="3" y="0"/>
                  </a:cubicBezTo>
                  <a:close/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41" name="Freeform 69"/>
            <p:cNvSpPr>
              <a:spLocks noEditPoints="1"/>
            </p:cNvSpPr>
            <p:nvPr/>
          </p:nvSpPr>
          <p:spPr bwMode="auto">
            <a:xfrm>
              <a:off x="6575425" y="2741613"/>
              <a:ext cx="19050" cy="87313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3"/>
                </a:cxn>
                <a:cxn ang="0">
                  <a:pos x="0" y="20"/>
                </a:cxn>
                <a:cxn ang="0">
                  <a:pos x="3" y="23"/>
                </a:cxn>
                <a:cxn ang="0">
                  <a:pos x="5" y="20"/>
                </a:cxn>
                <a:cxn ang="0">
                  <a:pos x="5" y="3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</a:cxnLst>
              <a:rect l="0" t="0" r="r" b="b"/>
              <a:pathLst>
                <a:path w="5" h="23">
                  <a:moveTo>
                    <a:pt x="3" y="0"/>
                  </a:moveTo>
                  <a:cubicBezTo>
                    <a:pt x="1" y="0"/>
                    <a:pt x="0" y="2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1" y="23"/>
                    <a:pt x="3" y="23"/>
                  </a:cubicBezTo>
                  <a:cubicBezTo>
                    <a:pt x="4" y="23"/>
                    <a:pt x="5" y="21"/>
                    <a:pt x="5" y="20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4" y="0"/>
                    <a:pt x="3" y="0"/>
                  </a:cubicBezTo>
                  <a:close/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42" name="Freeform 70"/>
            <p:cNvSpPr>
              <a:spLocks noEditPoints="1"/>
            </p:cNvSpPr>
            <p:nvPr/>
          </p:nvSpPr>
          <p:spPr bwMode="auto">
            <a:xfrm>
              <a:off x="6491288" y="2227263"/>
              <a:ext cx="476250" cy="476250"/>
            </a:xfrm>
            <a:custGeom>
              <a:avLst/>
              <a:gdLst/>
              <a:ahLst/>
              <a:cxnLst>
                <a:cxn ang="0">
                  <a:pos x="107" y="0"/>
                </a:cxn>
                <a:cxn ang="0">
                  <a:pos x="17" y="0"/>
                </a:cxn>
                <a:cxn ang="0">
                  <a:pos x="0" y="18"/>
                </a:cxn>
                <a:cxn ang="0">
                  <a:pos x="0" y="108"/>
                </a:cxn>
                <a:cxn ang="0">
                  <a:pos x="17" y="125"/>
                </a:cxn>
                <a:cxn ang="0">
                  <a:pos x="107" y="125"/>
                </a:cxn>
                <a:cxn ang="0">
                  <a:pos x="125" y="108"/>
                </a:cxn>
                <a:cxn ang="0">
                  <a:pos x="125" y="18"/>
                </a:cxn>
                <a:cxn ang="0">
                  <a:pos x="107" y="0"/>
                </a:cxn>
                <a:cxn ang="0">
                  <a:pos x="26" y="28"/>
                </a:cxn>
                <a:cxn ang="0">
                  <a:pos x="20" y="22"/>
                </a:cxn>
                <a:cxn ang="0">
                  <a:pos x="26" y="17"/>
                </a:cxn>
                <a:cxn ang="0">
                  <a:pos x="31" y="22"/>
                </a:cxn>
                <a:cxn ang="0">
                  <a:pos x="26" y="28"/>
                </a:cxn>
                <a:cxn ang="0">
                  <a:pos x="91" y="90"/>
                </a:cxn>
                <a:cxn ang="0">
                  <a:pos x="34" y="90"/>
                </a:cxn>
                <a:cxn ang="0">
                  <a:pos x="34" y="32"/>
                </a:cxn>
                <a:cxn ang="0">
                  <a:pos x="91" y="32"/>
                </a:cxn>
                <a:cxn ang="0">
                  <a:pos x="91" y="90"/>
                </a:cxn>
                <a:cxn ang="0">
                  <a:pos x="91" y="90"/>
                </a:cxn>
                <a:cxn ang="0">
                  <a:pos x="91" y="90"/>
                </a:cxn>
              </a:cxnLst>
              <a:rect l="0" t="0" r="r" b="b"/>
              <a:pathLst>
                <a:path w="125" h="125">
                  <a:moveTo>
                    <a:pt x="107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7" y="0"/>
                    <a:pt x="0" y="8"/>
                    <a:pt x="0" y="18"/>
                  </a:cubicBezTo>
                  <a:cubicBezTo>
                    <a:pt x="0" y="108"/>
                    <a:pt x="0" y="108"/>
                    <a:pt x="0" y="108"/>
                  </a:cubicBezTo>
                  <a:cubicBezTo>
                    <a:pt x="0" y="118"/>
                    <a:pt x="7" y="125"/>
                    <a:pt x="17" y="125"/>
                  </a:cubicBezTo>
                  <a:cubicBezTo>
                    <a:pt x="107" y="125"/>
                    <a:pt x="107" y="125"/>
                    <a:pt x="107" y="125"/>
                  </a:cubicBezTo>
                  <a:cubicBezTo>
                    <a:pt x="117" y="125"/>
                    <a:pt x="125" y="118"/>
                    <a:pt x="125" y="108"/>
                  </a:cubicBezTo>
                  <a:cubicBezTo>
                    <a:pt x="125" y="18"/>
                    <a:pt x="125" y="18"/>
                    <a:pt x="125" y="18"/>
                  </a:cubicBezTo>
                  <a:cubicBezTo>
                    <a:pt x="125" y="8"/>
                    <a:pt x="117" y="0"/>
                    <a:pt x="107" y="0"/>
                  </a:cubicBezTo>
                  <a:close/>
                  <a:moveTo>
                    <a:pt x="26" y="28"/>
                  </a:moveTo>
                  <a:cubicBezTo>
                    <a:pt x="23" y="28"/>
                    <a:pt x="20" y="26"/>
                    <a:pt x="20" y="22"/>
                  </a:cubicBezTo>
                  <a:cubicBezTo>
                    <a:pt x="20" y="19"/>
                    <a:pt x="23" y="17"/>
                    <a:pt x="26" y="17"/>
                  </a:cubicBezTo>
                  <a:cubicBezTo>
                    <a:pt x="29" y="17"/>
                    <a:pt x="31" y="19"/>
                    <a:pt x="31" y="22"/>
                  </a:cubicBezTo>
                  <a:cubicBezTo>
                    <a:pt x="31" y="26"/>
                    <a:pt x="29" y="28"/>
                    <a:pt x="26" y="28"/>
                  </a:cubicBezTo>
                  <a:close/>
                  <a:moveTo>
                    <a:pt x="91" y="90"/>
                  </a:moveTo>
                  <a:cubicBezTo>
                    <a:pt x="34" y="90"/>
                    <a:pt x="34" y="90"/>
                    <a:pt x="34" y="9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91" y="32"/>
                    <a:pt x="91" y="32"/>
                    <a:pt x="91" y="32"/>
                  </a:cubicBezTo>
                  <a:lnTo>
                    <a:pt x="91" y="90"/>
                  </a:lnTo>
                  <a:close/>
                  <a:moveTo>
                    <a:pt x="91" y="90"/>
                  </a:moveTo>
                  <a:cubicBezTo>
                    <a:pt x="91" y="90"/>
                    <a:pt x="91" y="90"/>
                    <a:pt x="91" y="9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43" name="Freeform 71"/>
            <p:cNvSpPr>
              <a:spLocks noEditPoints="1"/>
            </p:cNvSpPr>
            <p:nvPr/>
          </p:nvSpPr>
          <p:spPr bwMode="auto">
            <a:xfrm>
              <a:off x="6989763" y="2311400"/>
              <a:ext cx="87313" cy="19050"/>
            </a:xfrm>
            <a:custGeom>
              <a:avLst/>
              <a:gdLst/>
              <a:ahLst/>
              <a:cxnLst>
                <a:cxn ang="0">
                  <a:pos x="3" y="5"/>
                </a:cxn>
                <a:cxn ang="0">
                  <a:pos x="20" y="5"/>
                </a:cxn>
                <a:cxn ang="0">
                  <a:pos x="23" y="3"/>
                </a:cxn>
                <a:cxn ang="0">
                  <a:pos x="20" y="0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3" y="5"/>
                </a:cxn>
                <a:cxn ang="0">
                  <a:pos x="3" y="5"/>
                </a:cxn>
                <a:cxn ang="0">
                  <a:pos x="3" y="5"/>
                </a:cxn>
              </a:cxnLst>
              <a:rect l="0" t="0" r="r" b="b"/>
              <a:pathLst>
                <a:path w="23" h="5">
                  <a:moveTo>
                    <a:pt x="3" y="5"/>
                  </a:moveTo>
                  <a:cubicBezTo>
                    <a:pt x="20" y="5"/>
                    <a:pt x="20" y="5"/>
                    <a:pt x="20" y="5"/>
                  </a:cubicBezTo>
                  <a:cubicBezTo>
                    <a:pt x="21" y="5"/>
                    <a:pt x="23" y="4"/>
                    <a:pt x="23" y="3"/>
                  </a:cubicBezTo>
                  <a:cubicBezTo>
                    <a:pt x="23" y="1"/>
                    <a:pt x="21" y="0"/>
                    <a:pt x="2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0" y="4"/>
                    <a:pt x="2" y="5"/>
                    <a:pt x="3" y="5"/>
                  </a:cubicBezTo>
                  <a:close/>
                  <a:moveTo>
                    <a:pt x="3" y="5"/>
                  </a:moveTo>
                  <a:cubicBezTo>
                    <a:pt x="3" y="5"/>
                    <a:pt x="3" y="5"/>
                    <a:pt x="3" y="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44" name="Freeform 72"/>
            <p:cNvSpPr>
              <a:spLocks noEditPoints="1"/>
            </p:cNvSpPr>
            <p:nvPr/>
          </p:nvSpPr>
          <p:spPr bwMode="auto">
            <a:xfrm>
              <a:off x="6989763" y="2368550"/>
              <a:ext cx="87313" cy="22225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3" y="6"/>
                </a:cxn>
                <a:cxn ang="0">
                  <a:pos x="20" y="6"/>
                </a:cxn>
                <a:cxn ang="0">
                  <a:pos x="23" y="3"/>
                </a:cxn>
                <a:cxn ang="0">
                  <a:pos x="20" y="0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23" h="6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0" y="4"/>
                    <a:pt x="2" y="6"/>
                    <a:pt x="3" y="6"/>
                  </a:cubicBezTo>
                  <a:cubicBezTo>
                    <a:pt x="20" y="6"/>
                    <a:pt x="20" y="6"/>
                    <a:pt x="20" y="6"/>
                  </a:cubicBezTo>
                  <a:cubicBezTo>
                    <a:pt x="21" y="6"/>
                    <a:pt x="23" y="4"/>
                    <a:pt x="23" y="3"/>
                  </a:cubicBezTo>
                  <a:cubicBezTo>
                    <a:pt x="23" y="1"/>
                    <a:pt x="21" y="0"/>
                    <a:pt x="20" y="0"/>
                  </a:cubicBezTo>
                  <a:close/>
                  <a:moveTo>
                    <a:pt x="20" y="0"/>
                  </a:moveTo>
                  <a:cubicBezTo>
                    <a:pt x="20" y="0"/>
                    <a:pt x="20" y="0"/>
                    <a:pt x="20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45" name="Freeform 73"/>
            <p:cNvSpPr>
              <a:spLocks noEditPoints="1"/>
            </p:cNvSpPr>
            <p:nvPr/>
          </p:nvSpPr>
          <p:spPr bwMode="auto">
            <a:xfrm>
              <a:off x="6989763" y="2428875"/>
              <a:ext cx="87313" cy="19050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" y="0"/>
                </a:cxn>
                <a:cxn ang="0">
                  <a:pos x="0" y="2"/>
                </a:cxn>
                <a:cxn ang="0">
                  <a:pos x="3" y="5"/>
                </a:cxn>
                <a:cxn ang="0">
                  <a:pos x="20" y="5"/>
                </a:cxn>
                <a:cxn ang="0">
                  <a:pos x="23" y="2"/>
                </a:cxn>
                <a:cxn ang="0">
                  <a:pos x="20" y="0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23" h="5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0" y="1"/>
                    <a:pt x="0" y="2"/>
                  </a:cubicBezTo>
                  <a:cubicBezTo>
                    <a:pt x="0" y="4"/>
                    <a:pt x="2" y="5"/>
                    <a:pt x="3" y="5"/>
                  </a:cubicBezTo>
                  <a:cubicBezTo>
                    <a:pt x="20" y="5"/>
                    <a:pt x="20" y="5"/>
                    <a:pt x="20" y="5"/>
                  </a:cubicBezTo>
                  <a:cubicBezTo>
                    <a:pt x="21" y="5"/>
                    <a:pt x="23" y="4"/>
                    <a:pt x="23" y="2"/>
                  </a:cubicBezTo>
                  <a:cubicBezTo>
                    <a:pt x="23" y="1"/>
                    <a:pt x="21" y="0"/>
                    <a:pt x="20" y="0"/>
                  </a:cubicBezTo>
                  <a:close/>
                  <a:moveTo>
                    <a:pt x="20" y="0"/>
                  </a:moveTo>
                  <a:cubicBezTo>
                    <a:pt x="20" y="0"/>
                    <a:pt x="20" y="0"/>
                    <a:pt x="20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46" name="Freeform 74"/>
            <p:cNvSpPr>
              <a:spLocks noEditPoints="1"/>
            </p:cNvSpPr>
            <p:nvPr/>
          </p:nvSpPr>
          <p:spPr bwMode="auto">
            <a:xfrm>
              <a:off x="6989763" y="2486025"/>
              <a:ext cx="87313" cy="19050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" y="0"/>
                </a:cxn>
                <a:cxn ang="0">
                  <a:pos x="0" y="2"/>
                </a:cxn>
                <a:cxn ang="0">
                  <a:pos x="3" y="5"/>
                </a:cxn>
                <a:cxn ang="0">
                  <a:pos x="20" y="5"/>
                </a:cxn>
                <a:cxn ang="0">
                  <a:pos x="23" y="2"/>
                </a:cxn>
                <a:cxn ang="0">
                  <a:pos x="20" y="0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23" h="5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0" y="1"/>
                    <a:pt x="0" y="2"/>
                  </a:cubicBezTo>
                  <a:cubicBezTo>
                    <a:pt x="0" y="4"/>
                    <a:pt x="2" y="5"/>
                    <a:pt x="3" y="5"/>
                  </a:cubicBezTo>
                  <a:cubicBezTo>
                    <a:pt x="20" y="5"/>
                    <a:pt x="20" y="5"/>
                    <a:pt x="20" y="5"/>
                  </a:cubicBezTo>
                  <a:cubicBezTo>
                    <a:pt x="21" y="5"/>
                    <a:pt x="23" y="4"/>
                    <a:pt x="23" y="2"/>
                  </a:cubicBezTo>
                  <a:cubicBezTo>
                    <a:pt x="23" y="1"/>
                    <a:pt x="21" y="0"/>
                    <a:pt x="20" y="0"/>
                  </a:cubicBezTo>
                  <a:close/>
                  <a:moveTo>
                    <a:pt x="20" y="0"/>
                  </a:moveTo>
                  <a:cubicBezTo>
                    <a:pt x="20" y="0"/>
                    <a:pt x="20" y="0"/>
                    <a:pt x="20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47" name="Freeform 75"/>
            <p:cNvSpPr>
              <a:spLocks noEditPoints="1"/>
            </p:cNvSpPr>
            <p:nvPr/>
          </p:nvSpPr>
          <p:spPr bwMode="auto">
            <a:xfrm>
              <a:off x="6989763" y="2540000"/>
              <a:ext cx="87313" cy="19050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" y="0"/>
                </a:cxn>
                <a:cxn ang="0">
                  <a:pos x="0" y="2"/>
                </a:cxn>
                <a:cxn ang="0">
                  <a:pos x="3" y="5"/>
                </a:cxn>
                <a:cxn ang="0">
                  <a:pos x="20" y="5"/>
                </a:cxn>
                <a:cxn ang="0">
                  <a:pos x="23" y="2"/>
                </a:cxn>
                <a:cxn ang="0">
                  <a:pos x="20" y="0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23" h="5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0" y="1"/>
                    <a:pt x="0" y="2"/>
                  </a:cubicBezTo>
                  <a:cubicBezTo>
                    <a:pt x="0" y="4"/>
                    <a:pt x="2" y="5"/>
                    <a:pt x="3" y="5"/>
                  </a:cubicBezTo>
                  <a:cubicBezTo>
                    <a:pt x="20" y="5"/>
                    <a:pt x="20" y="5"/>
                    <a:pt x="20" y="5"/>
                  </a:cubicBezTo>
                  <a:cubicBezTo>
                    <a:pt x="21" y="5"/>
                    <a:pt x="23" y="4"/>
                    <a:pt x="23" y="2"/>
                  </a:cubicBezTo>
                  <a:cubicBezTo>
                    <a:pt x="23" y="1"/>
                    <a:pt x="21" y="0"/>
                    <a:pt x="20" y="0"/>
                  </a:cubicBezTo>
                  <a:close/>
                  <a:moveTo>
                    <a:pt x="20" y="0"/>
                  </a:moveTo>
                  <a:cubicBezTo>
                    <a:pt x="20" y="0"/>
                    <a:pt x="20" y="0"/>
                    <a:pt x="20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48" name="Freeform 76"/>
            <p:cNvSpPr>
              <a:spLocks noEditPoints="1"/>
            </p:cNvSpPr>
            <p:nvPr/>
          </p:nvSpPr>
          <p:spPr bwMode="auto">
            <a:xfrm>
              <a:off x="6989763" y="2597150"/>
              <a:ext cx="87313" cy="19050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3" y="5"/>
                </a:cxn>
                <a:cxn ang="0">
                  <a:pos x="20" y="5"/>
                </a:cxn>
                <a:cxn ang="0">
                  <a:pos x="23" y="3"/>
                </a:cxn>
                <a:cxn ang="0">
                  <a:pos x="20" y="0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23" h="5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0" y="4"/>
                    <a:pt x="2" y="5"/>
                    <a:pt x="3" y="5"/>
                  </a:cubicBezTo>
                  <a:cubicBezTo>
                    <a:pt x="20" y="5"/>
                    <a:pt x="20" y="5"/>
                    <a:pt x="20" y="5"/>
                  </a:cubicBezTo>
                  <a:cubicBezTo>
                    <a:pt x="21" y="5"/>
                    <a:pt x="23" y="4"/>
                    <a:pt x="23" y="3"/>
                  </a:cubicBezTo>
                  <a:cubicBezTo>
                    <a:pt x="23" y="1"/>
                    <a:pt x="21" y="0"/>
                    <a:pt x="20" y="0"/>
                  </a:cubicBezTo>
                  <a:close/>
                  <a:moveTo>
                    <a:pt x="20" y="0"/>
                  </a:moveTo>
                  <a:cubicBezTo>
                    <a:pt x="20" y="0"/>
                    <a:pt x="20" y="0"/>
                    <a:pt x="20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sp>
        <p:nvSpPr>
          <p:cNvPr id="3152" name="Freeform 80"/>
          <p:cNvSpPr>
            <a:spLocks noEditPoints="1"/>
          </p:cNvSpPr>
          <p:nvPr/>
        </p:nvSpPr>
        <p:spPr bwMode="auto">
          <a:xfrm>
            <a:off x="10719253" y="4967514"/>
            <a:ext cx="577812" cy="438340"/>
          </a:xfrm>
          <a:custGeom>
            <a:avLst/>
            <a:gdLst/>
            <a:ahLst/>
            <a:cxnLst>
              <a:cxn ang="0">
                <a:pos x="128" y="59"/>
              </a:cxn>
              <a:cxn ang="0">
                <a:pos x="127" y="59"/>
              </a:cxn>
              <a:cxn ang="0">
                <a:pos x="128" y="49"/>
              </a:cxn>
              <a:cxn ang="0">
                <a:pos x="79" y="0"/>
              </a:cxn>
              <a:cxn ang="0">
                <a:pos x="30" y="49"/>
              </a:cxn>
              <a:cxn ang="0">
                <a:pos x="30" y="50"/>
              </a:cxn>
              <a:cxn ang="0">
                <a:pos x="0" y="84"/>
              </a:cxn>
              <a:cxn ang="0">
                <a:pos x="30" y="117"/>
              </a:cxn>
              <a:cxn ang="0">
                <a:pos x="30" y="118"/>
              </a:cxn>
              <a:cxn ang="0">
                <a:pos x="79" y="118"/>
              </a:cxn>
              <a:cxn ang="0">
                <a:pos x="48" y="79"/>
              </a:cxn>
              <a:cxn ang="0">
                <a:pos x="69" y="79"/>
              </a:cxn>
              <a:cxn ang="0">
                <a:pos x="69" y="40"/>
              </a:cxn>
              <a:cxn ang="0">
                <a:pos x="79" y="30"/>
              </a:cxn>
              <a:cxn ang="0">
                <a:pos x="88" y="40"/>
              </a:cxn>
              <a:cxn ang="0">
                <a:pos x="88" y="79"/>
              </a:cxn>
              <a:cxn ang="0">
                <a:pos x="109" y="79"/>
              </a:cxn>
              <a:cxn ang="0">
                <a:pos x="79" y="118"/>
              </a:cxn>
              <a:cxn ang="0">
                <a:pos x="128" y="118"/>
              </a:cxn>
              <a:cxn ang="0">
                <a:pos x="157" y="89"/>
              </a:cxn>
              <a:cxn ang="0">
                <a:pos x="128" y="59"/>
              </a:cxn>
              <a:cxn ang="0">
                <a:pos x="128" y="59"/>
              </a:cxn>
              <a:cxn ang="0">
                <a:pos x="128" y="59"/>
              </a:cxn>
            </a:cxnLst>
            <a:rect l="0" t="0" r="r" b="b"/>
            <a:pathLst>
              <a:path w="157" h="118">
                <a:moveTo>
                  <a:pt x="128" y="59"/>
                </a:moveTo>
                <a:cubicBezTo>
                  <a:pt x="127" y="59"/>
                  <a:pt x="127" y="59"/>
                  <a:pt x="127" y="59"/>
                </a:cubicBezTo>
                <a:cubicBezTo>
                  <a:pt x="127" y="56"/>
                  <a:pt x="128" y="53"/>
                  <a:pt x="128" y="49"/>
                </a:cubicBezTo>
                <a:cubicBezTo>
                  <a:pt x="128" y="22"/>
                  <a:pt x="106" y="0"/>
                  <a:pt x="79" y="0"/>
                </a:cubicBezTo>
                <a:cubicBezTo>
                  <a:pt x="52" y="0"/>
                  <a:pt x="30" y="22"/>
                  <a:pt x="30" y="49"/>
                </a:cubicBezTo>
                <a:cubicBezTo>
                  <a:pt x="30" y="50"/>
                  <a:pt x="30" y="50"/>
                  <a:pt x="30" y="50"/>
                </a:cubicBezTo>
                <a:cubicBezTo>
                  <a:pt x="13" y="52"/>
                  <a:pt x="0" y="66"/>
                  <a:pt x="0" y="84"/>
                </a:cubicBezTo>
                <a:cubicBezTo>
                  <a:pt x="0" y="101"/>
                  <a:pt x="13" y="115"/>
                  <a:pt x="30" y="117"/>
                </a:cubicBezTo>
                <a:cubicBezTo>
                  <a:pt x="30" y="118"/>
                  <a:pt x="30" y="118"/>
                  <a:pt x="30" y="118"/>
                </a:cubicBezTo>
                <a:cubicBezTo>
                  <a:pt x="79" y="118"/>
                  <a:pt x="79" y="118"/>
                  <a:pt x="79" y="118"/>
                </a:cubicBezTo>
                <a:cubicBezTo>
                  <a:pt x="48" y="79"/>
                  <a:pt x="48" y="79"/>
                  <a:pt x="48" y="79"/>
                </a:cubicBezTo>
                <a:cubicBezTo>
                  <a:pt x="69" y="79"/>
                  <a:pt x="69" y="79"/>
                  <a:pt x="69" y="79"/>
                </a:cubicBezTo>
                <a:cubicBezTo>
                  <a:pt x="69" y="40"/>
                  <a:pt x="69" y="40"/>
                  <a:pt x="69" y="40"/>
                </a:cubicBezTo>
                <a:cubicBezTo>
                  <a:pt x="69" y="34"/>
                  <a:pt x="73" y="30"/>
                  <a:pt x="79" y="30"/>
                </a:cubicBezTo>
                <a:cubicBezTo>
                  <a:pt x="84" y="30"/>
                  <a:pt x="88" y="34"/>
                  <a:pt x="88" y="40"/>
                </a:cubicBezTo>
                <a:cubicBezTo>
                  <a:pt x="88" y="79"/>
                  <a:pt x="88" y="79"/>
                  <a:pt x="88" y="79"/>
                </a:cubicBezTo>
                <a:cubicBezTo>
                  <a:pt x="109" y="79"/>
                  <a:pt x="109" y="79"/>
                  <a:pt x="109" y="79"/>
                </a:cubicBezTo>
                <a:cubicBezTo>
                  <a:pt x="79" y="118"/>
                  <a:pt x="79" y="118"/>
                  <a:pt x="79" y="118"/>
                </a:cubicBezTo>
                <a:cubicBezTo>
                  <a:pt x="128" y="118"/>
                  <a:pt x="128" y="118"/>
                  <a:pt x="128" y="118"/>
                </a:cubicBezTo>
                <a:cubicBezTo>
                  <a:pt x="144" y="118"/>
                  <a:pt x="157" y="105"/>
                  <a:pt x="157" y="89"/>
                </a:cubicBezTo>
                <a:cubicBezTo>
                  <a:pt x="157" y="72"/>
                  <a:pt x="144" y="59"/>
                  <a:pt x="128" y="59"/>
                </a:cubicBezTo>
                <a:close/>
                <a:moveTo>
                  <a:pt x="128" y="59"/>
                </a:moveTo>
                <a:cubicBezTo>
                  <a:pt x="128" y="59"/>
                  <a:pt x="128" y="59"/>
                  <a:pt x="128" y="59"/>
                </a:cubicBezTo>
              </a:path>
            </a:pathLst>
          </a:custGeom>
          <a:solidFill>
            <a:schemeClr val="accent5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grpSp>
        <p:nvGrpSpPr>
          <p:cNvPr id="133" name="Group 132"/>
          <p:cNvGrpSpPr/>
          <p:nvPr/>
        </p:nvGrpSpPr>
        <p:grpSpPr>
          <a:xfrm>
            <a:off x="10745209" y="5618581"/>
            <a:ext cx="488569" cy="582437"/>
            <a:chOff x="7500938" y="2982913"/>
            <a:chExt cx="685800" cy="817562"/>
          </a:xfrm>
          <a:solidFill>
            <a:schemeClr val="accent6"/>
          </a:solidFill>
        </p:grpSpPr>
        <p:sp>
          <p:nvSpPr>
            <p:cNvPr id="3156" name="Freeform 84"/>
            <p:cNvSpPr>
              <a:spLocks noEditPoints="1"/>
            </p:cNvSpPr>
            <p:nvPr/>
          </p:nvSpPr>
          <p:spPr bwMode="auto">
            <a:xfrm>
              <a:off x="7500938" y="2982913"/>
              <a:ext cx="685800" cy="817562"/>
            </a:xfrm>
            <a:custGeom>
              <a:avLst/>
              <a:gdLst/>
              <a:ahLst/>
              <a:cxnLst>
                <a:cxn ang="0">
                  <a:pos x="148" y="190"/>
                </a:cxn>
                <a:cxn ang="0">
                  <a:pos x="107" y="190"/>
                </a:cxn>
                <a:cxn ang="0">
                  <a:pos x="107" y="178"/>
                </a:cxn>
                <a:cxn ang="0">
                  <a:pos x="180" y="90"/>
                </a:cxn>
                <a:cxn ang="0">
                  <a:pos x="126" y="7"/>
                </a:cxn>
                <a:cxn ang="0">
                  <a:pos x="126" y="8"/>
                </a:cxn>
                <a:cxn ang="0">
                  <a:pos x="90" y="0"/>
                </a:cxn>
                <a:cxn ang="0">
                  <a:pos x="54" y="8"/>
                </a:cxn>
                <a:cxn ang="0">
                  <a:pos x="54" y="7"/>
                </a:cxn>
                <a:cxn ang="0">
                  <a:pos x="0" y="90"/>
                </a:cxn>
                <a:cxn ang="0">
                  <a:pos x="73" y="178"/>
                </a:cxn>
                <a:cxn ang="0">
                  <a:pos x="73" y="190"/>
                </a:cxn>
                <a:cxn ang="0">
                  <a:pos x="32" y="190"/>
                </a:cxn>
                <a:cxn ang="0">
                  <a:pos x="23" y="198"/>
                </a:cxn>
                <a:cxn ang="0">
                  <a:pos x="23" y="215"/>
                </a:cxn>
                <a:cxn ang="0">
                  <a:pos x="156" y="215"/>
                </a:cxn>
                <a:cxn ang="0">
                  <a:pos x="156" y="198"/>
                </a:cxn>
                <a:cxn ang="0">
                  <a:pos x="148" y="190"/>
                </a:cxn>
                <a:cxn ang="0">
                  <a:pos x="120" y="14"/>
                </a:cxn>
                <a:cxn ang="0">
                  <a:pos x="90" y="26"/>
                </a:cxn>
                <a:cxn ang="0">
                  <a:pos x="60" y="14"/>
                </a:cxn>
                <a:cxn ang="0">
                  <a:pos x="90" y="8"/>
                </a:cxn>
                <a:cxn ang="0">
                  <a:pos x="120" y="14"/>
                </a:cxn>
                <a:cxn ang="0">
                  <a:pos x="46" y="90"/>
                </a:cxn>
                <a:cxn ang="0">
                  <a:pos x="90" y="46"/>
                </a:cxn>
                <a:cxn ang="0">
                  <a:pos x="134" y="90"/>
                </a:cxn>
                <a:cxn ang="0">
                  <a:pos x="90" y="134"/>
                </a:cxn>
                <a:cxn ang="0">
                  <a:pos x="46" y="90"/>
                </a:cxn>
                <a:cxn ang="0">
                  <a:pos x="46" y="90"/>
                </a:cxn>
                <a:cxn ang="0">
                  <a:pos x="46" y="90"/>
                </a:cxn>
              </a:cxnLst>
              <a:rect l="0" t="0" r="r" b="b"/>
              <a:pathLst>
                <a:path w="180" h="215">
                  <a:moveTo>
                    <a:pt x="148" y="190"/>
                  </a:moveTo>
                  <a:cubicBezTo>
                    <a:pt x="107" y="190"/>
                    <a:pt x="107" y="190"/>
                    <a:pt x="107" y="190"/>
                  </a:cubicBezTo>
                  <a:cubicBezTo>
                    <a:pt x="107" y="178"/>
                    <a:pt x="107" y="178"/>
                    <a:pt x="107" y="178"/>
                  </a:cubicBezTo>
                  <a:cubicBezTo>
                    <a:pt x="148" y="170"/>
                    <a:pt x="180" y="134"/>
                    <a:pt x="180" y="90"/>
                  </a:cubicBezTo>
                  <a:cubicBezTo>
                    <a:pt x="180" y="53"/>
                    <a:pt x="158" y="21"/>
                    <a:pt x="126" y="7"/>
                  </a:cubicBezTo>
                  <a:cubicBezTo>
                    <a:pt x="126" y="8"/>
                    <a:pt x="126" y="8"/>
                    <a:pt x="126" y="8"/>
                  </a:cubicBezTo>
                  <a:cubicBezTo>
                    <a:pt x="115" y="3"/>
                    <a:pt x="103" y="0"/>
                    <a:pt x="90" y="0"/>
                  </a:cubicBezTo>
                  <a:cubicBezTo>
                    <a:pt x="77" y="0"/>
                    <a:pt x="65" y="3"/>
                    <a:pt x="54" y="8"/>
                  </a:cubicBezTo>
                  <a:cubicBezTo>
                    <a:pt x="54" y="8"/>
                    <a:pt x="54" y="8"/>
                    <a:pt x="54" y="7"/>
                  </a:cubicBezTo>
                  <a:cubicBezTo>
                    <a:pt x="22" y="21"/>
                    <a:pt x="0" y="53"/>
                    <a:pt x="0" y="90"/>
                  </a:cubicBezTo>
                  <a:cubicBezTo>
                    <a:pt x="0" y="134"/>
                    <a:pt x="32" y="170"/>
                    <a:pt x="73" y="178"/>
                  </a:cubicBezTo>
                  <a:cubicBezTo>
                    <a:pt x="73" y="190"/>
                    <a:pt x="73" y="190"/>
                    <a:pt x="73" y="190"/>
                  </a:cubicBezTo>
                  <a:cubicBezTo>
                    <a:pt x="32" y="190"/>
                    <a:pt x="32" y="190"/>
                    <a:pt x="32" y="190"/>
                  </a:cubicBezTo>
                  <a:cubicBezTo>
                    <a:pt x="24" y="190"/>
                    <a:pt x="23" y="198"/>
                    <a:pt x="23" y="198"/>
                  </a:cubicBezTo>
                  <a:cubicBezTo>
                    <a:pt x="23" y="215"/>
                    <a:pt x="23" y="215"/>
                    <a:pt x="23" y="215"/>
                  </a:cubicBezTo>
                  <a:cubicBezTo>
                    <a:pt x="156" y="215"/>
                    <a:pt x="156" y="215"/>
                    <a:pt x="156" y="215"/>
                  </a:cubicBezTo>
                  <a:cubicBezTo>
                    <a:pt x="156" y="198"/>
                    <a:pt x="156" y="198"/>
                    <a:pt x="156" y="198"/>
                  </a:cubicBezTo>
                  <a:cubicBezTo>
                    <a:pt x="156" y="193"/>
                    <a:pt x="153" y="190"/>
                    <a:pt x="148" y="190"/>
                  </a:cubicBezTo>
                  <a:close/>
                  <a:moveTo>
                    <a:pt x="120" y="14"/>
                  </a:moveTo>
                  <a:cubicBezTo>
                    <a:pt x="112" y="21"/>
                    <a:pt x="101" y="26"/>
                    <a:pt x="90" y="26"/>
                  </a:cubicBezTo>
                  <a:cubicBezTo>
                    <a:pt x="78" y="26"/>
                    <a:pt x="68" y="21"/>
                    <a:pt x="60" y="14"/>
                  </a:cubicBezTo>
                  <a:cubicBezTo>
                    <a:pt x="69" y="10"/>
                    <a:pt x="79" y="8"/>
                    <a:pt x="90" y="8"/>
                  </a:cubicBezTo>
                  <a:cubicBezTo>
                    <a:pt x="100" y="8"/>
                    <a:pt x="111" y="10"/>
                    <a:pt x="120" y="14"/>
                  </a:cubicBezTo>
                  <a:close/>
                  <a:moveTo>
                    <a:pt x="46" y="90"/>
                  </a:moveTo>
                  <a:cubicBezTo>
                    <a:pt x="46" y="65"/>
                    <a:pt x="65" y="46"/>
                    <a:pt x="90" y="46"/>
                  </a:cubicBezTo>
                  <a:cubicBezTo>
                    <a:pt x="114" y="46"/>
                    <a:pt x="134" y="65"/>
                    <a:pt x="134" y="90"/>
                  </a:cubicBezTo>
                  <a:cubicBezTo>
                    <a:pt x="134" y="114"/>
                    <a:pt x="114" y="134"/>
                    <a:pt x="90" y="134"/>
                  </a:cubicBezTo>
                  <a:cubicBezTo>
                    <a:pt x="65" y="134"/>
                    <a:pt x="46" y="114"/>
                    <a:pt x="46" y="90"/>
                  </a:cubicBezTo>
                  <a:close/>
                  <a:moveTo>
                    <a:pt x="46" y="90"/>
                  </a:moveTo>
                  <a:cubicBezTo>
                    <a:pt x="46" y="90"/>
                    <a:pt x="46" y="90"/>
                    <a:pt x="46" y="9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57" name="Freeform 85"/>
            <p:cNvSpPr>
              <a:spLocks noEditPoints="1"/>
            </p:cNvSpPr>
            <p:nvPr/>
          </p:nvSpPr>
          <p:spPr bwMode="auto">
            <a:xfrm>
              <a:off x="7751763" y="3236913"/>
              <a:ext cx="179388" cy="176212"/>
            </a:xfrm>
            <a:custGeom>
              <a:avLst/>
              <a:gdLst/>
              <a:ahLst/>
              <a:cxnLst>
                <a:cxn ang="0">
                  <a:pos x="47" y="23"/>
                </a:cxn>
                <a:cxn ang="0">
                  <a:pos x="24" y="0"/>
                </a:cxn>
                <a:cxn ang="0">
                  <a:pos x="12" y="3"/>
                </a:cxn>
                <a:cxn ang="0">
                  <a:pos x="15" y="2"/>
                </a:cxn>
                <a:cxn ang="0">
                  <a:pos x="27" y="14"/>
                </a:cxn>
                <a:cxn ang="0">
                  <a:pos x="15" y="26"/>
                </a:cxn>
                <a:cxn ang="0">
                  <a:pos x="3" y="14"/>
                </a:cxn>
                <a:cxn ang="0">
                  <a:pos x="4" y="11"/>
                </a:cxn>
                <a:cxn ang="0">
                  <a:pos x="0" y="23"/>
                </a:cxn>
                <a:cxn ang="0">
                  <a:pos x="24" y="46"/>
                </a:cxn>
                <a:cxn ang="0">
                  <a:pos x="47" y="23"/>
                </a:cxn>
                <a:cxn ang="0">
                  <a:pos x="47" y="23"/>
                </a:cxn>
                <a:cxn ang="0">
                  <a:pos x="47" y="23"/>
                </a:cxn>
              </a:cxnLst>
              <a:rect l="0" t="0" r="r" b="b"/>
              <a:pathLst>
                <a:path w="47" h="46">
                  <a:moveTo>
                    <a:pt x="47" y="23"/>
                  </a:moveTo>
                  <a:cubicBezTo>
                    <a:pt x="47" y="10"/>
                    <a:pt x="37" y="0"/>
                    <a:pt x="24" y="0"/>
                  </a:cubicBezTo>
                  <a:cubicBezTo>
                    <a:pt x="19" y="0"/>
                    <a:pt x="15" y="1"/>
                    <a:pt x="12" y="3"/>
                  </a:cubicBezTo>
                  <a:cubicBezTo>
                    <a:pt x="13" y="3"/>
                    <a:pt x="14" y="2"/>
                    <a:pt x="15" y="2"/>
                  </a:cubicBezTo>
                  <a:cubicBezTo>
                    <a:pt x="22" y="2"/>
                    <a:pt x="27" y="8"/>
                    <a:pt x="27" y="14"/>
                  </a:cubicBezTo>
                  <a:cubicBezTo>
                    <a:pt x="27" y="21"/>
                    <a:pt x="22" y="26"/>
                    <a:pt x="15" y="26"/>
                  </a:cubicBezTo>
                  <a:cubicBezTo>
                    <a:pt x="9" y="26"/>
                    <a:pt x="3" y="21"/>
                    <a:pt x="3" y="14"/>
                  </a:cubicBezTo>
                  <a:cubicBezTo>
                    <a:pt x="3" y="13"/>
                    <a:pt x="4" y="12"/>
                    <a:pt x="4" y="11"/>
                  </a:cubicBezTo>
                  <a:cubicBezTo>
                    <a:pt x="2" y="14"/>
                    <a:pt x="0" y="18"/>
                    <a:pt x="0" y="23"/>
                  </a:cubicBezTo>
                  <a:cubicBezTo>
                    <a:pt x="0" y="36"/>
                    <a:pt x="11" y="46"/>
                    <a:pt x="24" y="46"/>
                  </a:cubicBezTo>
                  <a:cubicBezTo>
                    <a:pt x="37" y="46"/>
                    <a:pt x="47" y="36"/>
                    <a:pt x="47" y="23"/>
                  </a:cubicBezTo>
                  <a:close/>
                  <a:moveTo>
                    <a:pt x="47" y="23"/>
                  </a:moveTo>
                  <a:cubicBezTo>
                    <a:pt x="47" y="23"/>
                    <a:pt x="47" y="23"/>
                    <a:pt x="47" y="23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sp>
        <p:nvSpPr>
          <p:cNvPr id="3161" name="Freeform 89"/>
          <p:cNvSpPr>
            <a:spLocks noEditPoints="1"/>
          </p:cNvSpPr>
          <p:nvPr/>
        </p:nvSpPr>
        <p:spPr bwMode="auto">
          <a:xfrm>
            <a:off x="10452555" y="2410619"/>
            <a:ext cx="717053" cy="553039"/>
          </a:xfrm>
          <a:custGeom>
            <a:avLst/>
            <a:gdLst/>
            <a:ahLst/>
            <a:cxnLst>
              <a:cxn ang="0">
                <a:pos x="191" y="0"/>
              </a:cxn>
              <a:cxn ang="0">
                <a:pos x="160" y="30"/>
              </a:cxn>
              <a:cxn ang="0">
                <a:pos x="177" y="57"/>
              </a:cxn>
              <a:cxn ang="0">
                <a:pos x="161" y="103"/>
              </a:cxn>
              <a:cxn ang="0">
                <a:pos x="155" y="102"/>
              </a:cxn>
              <a:cxn ang="0">
                <a:pos x="142" y="105"/>
              </a:cxn>
              <a:cxn ang="0">
                <a:pos x="107" y="68"/>
              </a:cxn>
              <a:cxn ang="0">
                <a:pos x="109" y="56"/>
              </a:cxn>
              <a:cxn ang="0">
                <a:pos x="79" y="26"/>
              </a:cxn>
              <a:cxn ang="0">
                <a:pos x="48" y="56"/>
              </a:cxn>
              <a:cxn ang="0">
                <a:pos x="59" y="79"/>
              </a:cxn>
              <a:cxn ang="0">
                <a:pos x="44" y="112"/>
              </a:cxn>
              <a:cxn ang="0">
                <a:pos x="30" y="109"/>
              </a:cxn>
              <a:cxn ang="0">
                <a:pos x="0" y="139"/>
              </a:cxn>
              <a:cxn ang="0">
                <a:pos x="30" y="170"/>
              </a:cxn>
              <a:cxn ang="0">
                <a:pos x="61" y="139"/>
              </a:cxn>
              <a:cxn ang="0">
                <a:pos x="54" y="120"/>
              </a:cxn>
              <a:cxn ang="0">
                <a:pos x="70" y="85"/>
              </a:cxn>
              <a:cxn ang="0">
                <a:pos x="78" y="86"/>
              </a:cxn>
              <a:cxn ang="0">
                <a:pos x="99" y="78"/>
              </a:cxn>
              <a:cxn ang="0">
                <a:pos x="132" y="113"/>
              </a:cxn>
              <a:cxn ang="0">
                <a:pos x="125" y="132"/>
              </a:cxn>
              <a:cxn ang="0">
                <a:pos x="156" y="163"/>
              </a:cxn>
              <a:cxn ang="0">
                <a:pos x="186" y="132"/>
              </a:cxn>
              <a:cxn ang="0">
                <a:pos x="173" y="108"/>
              </a:cxn>
              <a:cxn ang="0">
                <a:pos x="189" y="60"/>
              </a:cxn>
              <a:cxn ang="0">
                <a:pos x="191" y="60"/>
              </a:cxn>
              <a:cxn ang="0">
                <a:pos x="221" y="30"/>
              </a:cxn>
              <a:cxn ang="0">
                <a:pos x="191" y="0"/>
              </a:cxn>
              <a:cxn ang="0">
                <a:pos x="31" y="157"/>
              </a:cxn>
              <a:cxn ang="0">
                <a:pos x="13" y="139"/>
              </a:cxn>
              <a:cxn ang="0">
                <a:pos x="31" y="122"/>
              </a:cxn>
              <a:cxn ang="0">
                <a:pos x="48" y="139"/>
              </a:cxn>
              <a:cxn ang="0">
                <a:pos x="31" y="157"/>
              </a:cxn>
              <a:cxn ang="0">
                <a:pos x="79" y="74"/>
              </a:cxn>
              <a:cxn ang="0">
                <a:pos x="61" y="56"/>
              </a:cxn>
              <a:cxn ang="0">
                <a:pos x="79" y="38"/>
              </a:cxn>
              <a:cxn ang="0">
                <a:pos x="96" y="56"/>
              </a:cxn>
              <a:cxn ang="0">
                <a:pos x="79" y="74"/>
              </a:cxn>
              <a:cxn ang="0">
                <a:pos x="156" y="150"/>
              </a:cxn>
              <a:cxn ang="0">
                <a:pos x="138" y="133"/>
              </a:cxn>
              <a:cxn ang="0">
                <a:pos x="156" y="115"/>
              </a:cxn>
              <a:cxn ang="0">
                <a:pos x="173" y="133"/>
              </a:cxn>
              <a:cxn ang="0">
                <a:pos x="156" y="150"/>
              </a:cxn>
              <a:cxn ang="0">
                <a:pos x="191" y="48"/>
              </a:cxn>
              <a:cxn ang="0">
                <a:pos x="173" y="30"/>
              </a:cxn>
              <a:cxn ang="0">
                <a:pos x="191" y="13"/>
              </a:cxn>
              <a:cxn ang="0">
                <a:pos x="208" y="30"/>
              </a:cxn>
              <a:cxn ang="0">
                <a:pos x="191" y="48"/>
              </a:cxn>
              <a:cxn ang="0">
                <a:pos x="191" y="48"/>
              </a:cxn>
              <a:cxn ang="0">
                <a:pos x="191" y="48"/>
              </a:cxn>
            </a:cxnLst>
            <a:rect l="0" t="0" r="r" b="b"/>
            <a:pathLst>
              <a:path w="221" h="170">
                <a:moveTo>
                  <a:pt x="191" y="0"/>
                </a:moveTo>
                <a:cubicBezTo>
                  <a:pt x="174" y="0"/>
                  <a:pt x="160" y="14"/>
                  <a:pt x="160" y="30"/>
                </a:cubicBezTo>
                <a:cubicBezTo>
                  <a:pt x="160" y="42"/>
                  <a:pt x="167" y="52"/>
                  <a:pt x="177" y="57"/>
                </a:cubicBezTo>
                <a:cubicBezTo>
                  <a:pt x="161" y="103"/>
                  <a:pt x="161" y="103"/>
                  <a:pt x="161" y="103"/>
                </a:cubicBezTo>
                <a:cubicBezTo>
                  <a:pt x="159" y="103"/>
                  <a:pt x="157" y="102"/>
                  <a:pt x="155" y="102"/>
                </a:cubicBezTo>
                <a:cubicBezTo>
                  <a:pt x="150" y="102"/>
                  <a:pt x="146" y="103"/>
                  <a:pt x="142" y="105"/>
                </a:cubicBezTo>
                <a:cubicBezTo>
                  <a:pt x="107" y="68"/>
                  <a:pt x="107" y="68"/>
                  <a:pt x="107" y="68"/>
                </a:cubicBezTo>
                <a:cubicBezTo>
                  <a:pt x="108" y="64"/>
                  <a:pt x="109" y="60"/>
                  <a:pt x="109" y="56"/>
                </a:cubicBezTo>
                <a:cubicBezTo>
                  <a:pt x="109" y="39"/>
                  <a:pt x="95" y="26"/>
                  <a:pt x="79" y="26"/>
                </a:cubicBezTo>
                <a:cubicBezTo>
                  <a:pt x="62" y="26"/>
                  <a:pt x="48" y="39"/>
                  <a:pt x="48" y="56"/>
                </a:cubicBezTo>
                <a:cubicBezTo>
                  <a:pt x="48" y="65"/>
                  <a:pt x="52" y="74"/>
                  <a:pt x="59" y="79"/>
                </a:cubicBezTo>
                <a:cubicBezTo>
                  <a:pt x="44" y="112"/>
                  <a:pt x="44" y="112"/>
                  <a:pt x="44" y="112"/>
                </a:cubicBezTo>
                <a:cubicBezTo>
                  <a:pt x="40" y="110"/>
                  <a:pt x="35" y="109"/>
                  <a:pt x="30" y="109"/>
                </a:cubicBezTo>
                <a:cubicBezTo>
                  <a:pt x="14" y="109"/>
                  <a:pt x="0" y="123"/>
                  <a:pt x="0" y="139"/>
                </a:cubicBezTo>
                <a:cubicBezTo>
                  <a:pt x="0" y="156"/>
                  <a:pt x="14" y="170"/>
                  <a:pt x="30" y="170"/>
                </a:cubicBezTo>
                <a:cubicBezTo>
                  <a:pt x="47" y="170"/>
                  <a:pt x="61" y="156"/>
                  <a:pt x="61" y="139"/>
                </a:cubicBezTo>
                <a:cubicBezTo>
                  <a:pt x="61" y="132"/>
                  <a:pt x="58" y="125"/>
                  <a:pt x="54" y="120"/>
                </a:cubicBezTo>
                <a:cubicBezTo>
                  <a:pt x="70" y="85"/>
                  <a:pt x="70" y="85"/>
                  <a:pt x="70" y="85"/>
                </a:cubicBezTo>
                <a:cubicBezTo>
                  <a:pt x="73" y="86"/>
                  <a:pt x="76" y="86"/>
                  <a:pt x="78" y="86"/>
                </a:cubicBezTo>
                <a:cubicBezTo>
                  <a:pt x="86" y="86"/>
                  <a:pt x="93" y="83"/>
                  <a:pt x="99" y="78"/>
                </a:cubicBezTo>
                <a:cubicBezTo>
                  <a:pt x="132" y="113"/>
                  <a:pt x="132" y="113"/>
                  <a:pt x="132" y="113"/>
                </a:cubicBezTo>
                <a:cubicBezTo>
                  <a:pt x="128" y="118"/>
                  <a:pt x="125" y="125"/>
                  <a:pt x="125" y="132"/>
                </a:cubicBezTo>
                <a:cubicBezTo>
                  <a:pt x="125" y="149"/>
                  <a:pt x="139" y="163"/>
                  <a:pt x="156" y="163"/>
                </a:cubicBezTo>
                <a:cubicBezTo>
                  <a:pt x="172" y="163"/>
                  <a:pt x="186" y="149"/>
                  <a:pt x="186" y="132"/>
                </a:cubicBezTo>
                <a:cubicBezTo>
                  <a:pt x="186" y="122"/>
                  <a:pt x="181" y="113"/>
                  <a:pt x="173" y="108"/>
                </a:cubicBezTo>
                <a:cubicBezTo>
                  <a:pt x="189" y="60"/>
                  <a:pt x="189" y="60"/>
                  <a:pt x="189" y="60"/>
                </a:cubicBezTo>
                <a:cubicBezTo>
                  <a:pt x="191" y="60"/>
                  <a:pt x="191" y="60"/>
                  <a:pt x="191" y="60"/>
                </a:cubicBezTo>
                <a:cubicBezTo>
                  <a:pt x="207" y="60"/>
                  <a:pt x="221" y="47"/>
                  <a:pt x="221" y="30"/>
                </a:cubicBezTo>
                <a:cubicBezTo>
                  <a:pt x="221" y="14"/>
                  <a:pt x="207" y="0"/>
                  <a:pt x="191" y="0"/>
                </a:cubicBezTo>
                <a:close/>
                <a:moveTo>
                  <a:pt x="31" y="157"/>
                </a:moveTo>
                <a:cubicBezTo>
                  <a:pt x="21" y="157"/>
                  <a:pt x="13" y="149"/>
                  <a:pt x="13" y="139"/>
                </a:cubicBezTo>
                <a:cubicBezTo>
                  <a:pt x="13" y="130"/>
                  <a:pt x="21" y="122"/>
                  <a:pt x="31" y="122"/>
                </a:cubicBezTo>
                <a:cubicBezTo>
                  <a:pt x="40" y="122"/>
                  <a:pt x="48" y="130"/>
                  <a:pt x="48" y="139"/>
                </a:cubicBezTo>
                <a:cubicBezTo>
                  <a:pt x="48" y="149"/>
                  <a:pt x="40" y="157"/>
                  <a:pt x="31" y="157"/>
                </a:cubicBezTo>
                <a:close/>
                <a:moveTo>
                  <a:pt x="79" y="74"/>
                </a:moveTo>
                <a:cubicBezTo>
                  <a:pt x="69" y="74"/>
                  <a:pt x="61" y="66"/>
                  <a:pt x="61" y="56"/>
                </a:cubicBezTo>
                <a:cubicBezTo>
                  <a:pt x="61" y="46"/>
                  <a:pt x="69" y="38"/>
                  <a:pt x="79" y="38"/>
                </a:cubicBezTo>
                <a:cubicBezTo>
                  <a:pt x="88" y="38"/>
                  <a:pt x="96" y="46"/>
                  <a:pt x="96" y="56"/>
                </a:cubicBezTo>
                <a:cubicBezTo>
                  <a:pt x="96" y="66"/>
                  <a:pt x="88" y="74"/>
                  <a:pt x="79" y="74"/>
                </a:cubicBezTo>
                <a:close/>
                <a:moveTo>
                  <a:pt x="156" y="150"/>
                </a:moveTo>
                <a:cubicBezTo>
                  <a:pt x="146" y="150"/>
                  <a:pt x="138" y="142"/>
                  <a:pt x="138" y="133"/>
                </a:cubicBezTo>
                <a:cubicBezTo>
                  <a:pt x="138" y="123"/>
                  <a:pt x="146" y="115"/>
                  <a:pt x="156" y="115"/>
                </a:cubicBezTo>
                <a:cubicBezTo>
                  <a:pt x="165" y="115"/>
                  <a:pt x="173" y="123"/>
                  <a:pt x="173" y="133"/>
                </a:cubicBezTo>
                <a:cubicBezTo>
                  <a:pt x="173" y="142"/>
                  <a:pt x="165" y="150"/>
                  <a:pt x="156" y="150"/>
                </a:cubicBezTo>
                <a:close/>
                <a:moveTo>
                  <a:pt x="191" y="48"/>
                </a:moveTo>
                <a:cubicBezTo>
                  <a:pt x="181" y="48"/>
                  <a:pt x="173" y="40"/>
                  <a:pt x="173" y="30"/>
                </a:cubicBezTo>
                <a:cubicBezTo>
                  <a:pt x="173" y="21"/>
                  <a:pt x="181" y="13"/>
                  <a:pt x="191" y="13"/>
                </a:cubicBezTo>
                <a:cubicBezTo>
                  <a:pt x="200" y="13"/>
                  <a:pt x="208" y="21"/>
                  <a:pt x="208" y="30"/>
                </a:cubicBezTo>
                <a:cubicBezTo>
                  <a:pt x="208" y="40"/>
                  <a:pt x="200" y="48"/>
                  <a:pt x="191" y="48"/>
                </a:cubicBezTo>
                <a:close/>
                <a:moveTo>
                  <a:pt x="191" y="48"/>
                </a:moveTo>
                <a:cubicBezTo>
                  <a:pt x="191" y="48"/>
                  <a:pt x="191" y="48"/>
                  <a:pt x="191" y="48"/>
                </a:cubicBezTo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140" name="Freeform 5"/>
          <p:cNvSpPr>
            <a:spLocks noEditPoints="1"/>
          </p:cNvSpPr>
          <p:nvPr/>
        </p:nvSpPr>
        <p:spPr bwMode="auto">
          <a:xfrm>
            <a:off x="10635701" y="3025648"/>
            <a:ext cx="527449" cy="623348"/>
          </a:xfrm>
          <a:custGeom>
            <a:avLst/>
            <a:gdLst/>
            <a:ahLst/>
            <a:cxnLst>
              <a:cxn ang="0">
                <a:pos x="250" y="250"/>
              </a:cxn>
              <a:cxn ang="0">
                <a:pos x="125" y="296"/>
              </a:cxn>
              <a:cxn ang="0">
                <a:pos x="0" y="250"/>
              </a:cxn>
              <a:cxn ang="0">
                <a:pos x="66" y="210"/>
              </a:cxn>
              <a:cxn ang="0">
                <a:pos x="79" y="219"/>
              </a:cxn>
              <a:cxn ang="0">
                <a:pos x="70" y="232"/>
              </a:cxn>
              <a:cxn ang="0">
                <a:pos x="23" y="251"/>
              </a:cxn>
              <a:cxn ang="0">
                <a:pos x="125" y="273"/>
              </a:cxn>
              <a:cxn ang="0">
                <a:pos x="228" y="250"/>
              </a:cxn>
              <a:cxn ang="0">
                <a:pos x="180" y="232"/>
              </a:cxn>
              <a:cxn ang="0">
                <a:pos x="171" y="219"/>
              </a:cxn>
              <a:cxn ang="0">
                <a:pos x="184" y="210"/>
              </a:cxn>
              <a:cxn ang="0">
                <a:pos x="250" y="250"/>
              </a:cxn>
              <a:cxn ang="0">
                <a:pos x="80" y="182"/>
              </a:cxn>
              <a:cxn ang="0">
                <a:pos x="91" y="182"/>
              </a:cxn>
              <a:cxn ang="0">
                <a:pos x="91" y="250"/>
              </a:cxn>
              <a:cxn ang="0">
                <a:pos x="102" y="262"/>
              </a:cxn>
              <a:cxn ang="0">
                <a:pos x="148" y="262"/>
              </a:cxn>
              <a:cxn ang="0">
                <a:pos x="159" y="250"/>
              </a:cxn>
              <a:cxn ang="0">
                <a:pos x="159" y="182"/>
              </a:cxn>
              <a:cxn ang="0">
                <a:pos x="171" y="182"/>
              </a:cxn>
              <a:cxn ang="0">
                <a:pos x="182" y="171"/>
              </a:cxn>
              <a:cxn ang="0">
                <a:pos x="182" y="102"/>
              </a:cxn>
              <a:cxn ang="0">
                <a:pos x="157" y="82"/>
              </a:cxn>
              <a:cxn ang="0">
                <a:pos x="125" y="80"/>
              </a:cxn>
              <a:cxn ang="0">
                <a:pos x="93" y="82"/>
              </a:cxn>
              <a:cxn ang="0">
                <a:pos x="68" y="102"/>
              </a:cxn>
              <a:cxn ang="0">
                <a:pos x="68" y="171"/>
              </a:cxn>
              <a:cxn ang="0">
                <a:pos x="80" y="182"/>
              </a:cxn>
              <a:cxn ang="0">
                <a:pos x="125" y="68"/>
              </a:cxn>
              <a:cxn ang="0">
                <a:pos x="159" y="34"/>
              </a:cxn>
              <a:cxn ang="0">
                <a:pos x="125" y="0"/>
              </a:cxn>
              <a:cxn ang="0">
                <a:pos x="91" y="34"/>
              </a:cxn>
              <a:cxn ang="0">
                <a:pos x="125" y="68"/>
              </a:cxn>
              <a:cxn ang="0">
                <a:pos x="125" y="68"/>
              </a:cxn>
              <a:cxn ang="0">
                <a:pos x="125" y="68"/>
              </a:cxn>
            </a:cxnLst>
            <a:rect l="0" t="0" r="r" b="b"/>
            <a:pathLst>
              <a:path w="250" h="296">
                <a:moveTo>
                  <a:pt x="250" y="250"/>
                </a:moveTo>
                <a:cubicBezTo>
                  <a:pt x="250" y="282"/>
                  <a:pt x="185" y="296"/>
                  <a:pt x="125" y="296"/>
                </a:cubicBezTo>
                <a:cubicBezTo>
                  <a:pt x="65" y="296"/>
                  <a:pt x="0" y="282"/>
                  <a:pt x="0" y="250"/>
                </a:cubicBezTo>
                <a:cubicBezTo>
                  <a:pt x="0" y="226"/>
                  <a:pt x="36" y="215"/>
                  <a:pt x="66" y="210"/>
                </a:cubicBezTo>
                <a:cubicBezTo>
                  <a:pt x="72" y="209"/>
                  <a:pt x="78" y="213"/>
                  <a:pt x="79" y="219"/>
                </a:cubicBezTo>
                <a:cubicBezTo>
                  <a:pt x="80" y="225"/>
                  <a:pt x="76" y="231"/>
                  <a:pt x="70" y="232"/>
                </a:cubicBezTo>
                <a:cubicBezTo>
                  <a:pt x="33" y="239"/>
                  <a:pt x="23" y="249"/>
                  <a:pt x="23" y="251"/>
                </a:cubicBezTo>
                <a:cubicBezTo>
                  <a:pt x="24" y="257"/>
                  <a:pt x="58" y="273"/>
                  <a:pt x="125" y="273"/>
                </a:cubicBezTo>
                <a:cubicBezTo>
                  <a:pt x="192" y="273"/>
                  <a:pt x="226" y="257"/>
                  <a:pt x="228" y="250"/>
                </a:cubicBezTo>
                <a:cubicBezTo>
                  <a:pt x="227" y="249"/>
                  <a:pt x="217" y="238"/>
                  <a:pt x="180" y="232"/>
                </a:cubicBezTo>
                <a:cubicBezTo>
                  <a:pt x="174" y="231"/>
                  <a:pt x="170" y="225"/>
                  <a:pt x="171" y="219"/>
                </a:cubicBezTo>
                <a:cubicBezTo>
                  <a:pt x="172" y="213"/>
                  <a:pt x="178" y="209"/>
                  <a:pt x="184" y="210"/>
                </a:cubicBezTo>
                <a:cubicBezTo>
                  <a:pt x="214" y="215"/>
                  <a:pt x="250" y="226"/>
                  <a:pt x="250" y="250"/>
                </a:cubicBezTo>
                <a:close/>
                <a:moveTo>
                  <a:pt x="80" y="182"/>
                </a:moveTo>
                <a:cubicBezTo>
                  <a:pt x="91" y="182"/>
                  <a:pt x="91" y="182"/>
                  <a:pt x="91" y="182"/>
                </a:cubicBezTo>
                <a:cubicBezTo>
                  <a:pt x="91" y="250"/>
                  <a:pt x="91" y="250"/>
                  <a:pt x="91" y="250"/>
                </a:cubicBezTo>
                <a:cubicBezTo>
                  <a:pt x="91" y="257"/>
                  <a:pt x="96" y="262"/>
                  <a:pt x="102" y="262"/>
                </a:cubicBezTo>
                <a:cubicBezTo>
                  <a:pt x="148" y="262"/>
                  <a:pt x="148" y="262"/>
                  <a:pt x="148" y="262"/>
                </a:cubicBezTo>
                <a:cubicBezTo>
                  <a:pt x="154" y="262"/>
                  <a:pt x="159" y="257"/>
                  <a:pt x="159" y="250"/>
                </a:cubicBezTo>
                <a:cubicBezTo>
                  <a:pt x="159" y="182"/>
                  <a:pt x="159" y="182"/>
                  <a:pt x="159" y="182"/>
                </a:cubicBezTo>
                <a:cubicBezTo>
                  <a:pt x="171" y="182"/>
                  <a:pt x="171" y="182"/>
                  <a:pt x="171" y="182"/>
                </a:cubicBezTo>
                <a:cubicBezTo>
                  <a:pt x="177" y="182"/>
                  <a:pt x="182" y="177"/>
                  <a:pt x="182" y="171"/>
                </a:cubicBezTo>
                <a:cubicBezTo>
                  <a:pt x="182" y="102"/>
                  <a:pt x="182" y="102"/>
                  <a:pt x="182" y="102"/>
                </a:cubicBezTo>
                <a:cubicBezTo>
                  <a:pt x="182" y="97"/>
                  <a:pt x="173" y="84"/>
                  <a:pt x="157" y="82"/>
                </a:cubicBezTo>
                <a:cubicBezTo>
                  <a:pt x="150" y="81"/>
                  <a:pt x="138" y="80"/>
                  <a:pt x="125" y="80"/>
                </a:cubicBezTo>
                <a:cubicBezTo>
                  <a:pt x="112" y="80"/>
                  <a:pt x="100" y="81"/>
                  <a:pt x="93" y="82"/>
                </a:cubicBezTo>
                <a:cubicBezTo>
                  <a:pt x="77" y="84"/>
                  <a:pt x="68" y="97"/>
                  <a:pt x="68" y="102"/>
                </a:cubicBezTo>
                <a:cubicBezTo>
                  <a:pt x="68" y="171"/>
                  <a:pt x="68" y="171"/>
                  <a:pt x="68" y="171"/>
                </a:cubicBezTo>
                <a:cubicBezTo>
                  <a:pt x="68" y="177"/>
                  <a:pt x="73" y="182"/>
                  <a:pt x="80" y="182"/>
                </a:cubicBezTo>
                <a:close/>
                <a:moveTo>
                  <a:pt x="125" y="68"/>
                </a:moveTo>
                <a:cubicBezTo>
                  <a:pt x="144" y="68"/>
                  <a:pt x="159" y="53"/>
                  <a:pt x="159" y="34"/>
                </a:cubicBezTo>
                <a:cubicBezTo>
                  <a:pt x="159" y="15"/>
                  <a:pt x="144" y="0"/>
                  <a:pt x="125" y="0"/>
                </a:cubicBezTo>
                <a:cubicBezTo>
                  <a:pt x="106" y="0"/>
                  <a:pt x="91" y="15"/>
                  <a:pt x="91" y="34"/>
                </a:cubicBezTo>
                <a:cubicBezTo>
                  <a:pt x="91" y="53"/>
                  <a:pt x="106" y="68"/>
                  <a:pt x="125" y="68"/>
                </a:cubicBezTo>
                <a:close/>
                <a:moveTo>
                  <a:pt x="125" y="68"/>
                </a:moveTo>
                <a:cubicBezTo>
                  <a:pt x="125" y="68"/>
                  <a:pt x="125" y="68"/>
                  <a:pt x="125" y="68"/>
                </a:cubicBezTo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141" name="Arc 140"/>
          <p:cNvSpPr/>
          <p:nvPr/>
        </p:nvSpPr>
        <p:spPr>
          <a:xfrm>
            <a:off x="64589" y="2050307"/>
            <a:ext cx="4461827" cy="4461824"/>
          </a:xfrm>
          <a:prstGeom prst="arc">
            <a:avLst>
              <a:gd name="adj1" fmla="val 16200000"/>
              <a:gd name="adj2" fmla="val 5686778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143" name="Oval 142"/>
          <p:cNvSpPr/>
          <p:nvPr/>
        </p:nvSpPr>
        <p:spPr>
          <a:xfrm>
            <a:off x="1997472" y="1782933"/>
            <a:ext cx="479085" cy="47908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44" name="Oval 143"/>
          <p:cNvSpPr/>
          <p:nvPr/>
        </p:nvSpPr>
        <p:spPr>
          <a:xfrm>
            <a:off x="3448770" y="2197946"/>
            <a:ext cx="479085" cy="4790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45" name="Oval 144"/>
          <p:cNvSpPr/>
          <p:nvPr/>
        </p:nvSpPr>
        <p:spPr>
          <a:xfrm>
            <a:off x="4157538" y="3268071"/>
            <a:ext cx="479085" cy="47908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46" name="Oval 145"/>
          <p:cNvSpPr/>
          <p:nvPr/>
        </p:nvSpPr>
        <p:spPr>
          <a:xfrm>
            <a:off x="4175767" y="4505753"/>
            <a:ext cx="479085" cy="47908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47" name="Oval 146"/>
          <p:cNvSpPr/>
          <p:nvPr/>
        </p:nvSpPr>
        <p:spPr>
          <a:xfrm>
            <a:off x="3312635" y="5672595"/>
            <a:ext cx="479085" cy="47908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49" name="Oval 148"/>
          <p:cNvSpPr/>
          <p:nvPr/>
        </p:nvSpPr>
        <p:spPr>
          <a:xfrm>
            <a:off x="1983498" y="5961476"/>
            <a:ext cx="479085" cy="47908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51" name="Text Placeholder 3"/>
          <p:cNvSpPr txBox="1">
            <a:spLocks/>
          </p:cNvSpPr>
          <p:nvPr/>
        </p:nvSpPr>
        <p:spPr>
          <a:xfrm>
            <a:off x="6395022" y="2538660"/>
            <a:ext cx="3848682" cy="246221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0070C0"/>
                </a:solidFill>
              </a:rPr>
              <a:t>Введение компетенций в систему CIS</a:t>
            </a:r>
          </a:p>
        </p:txBody>
      </p:sp>
      <p:sp>
        <p:nvSpPr>
          <p:cNvPr id="161" name="Text Placeholder 3"/>
          <p:cNvSpPr txBox="1">
            <a:spLocks/>
          </p:cNvSpPr>
          <p:nvPr/>
        </p:nvSpPr>
        <p:spPr>
          <a:xfrm>
            <a:off x="6704402" y="2938059"/>
            <a:ext cx="3539302" cy="246221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00B0F0"/>
                </a:solidFill>
              </a:rPr>
              <a:t>Внесение экспертов в систему CIS</a:t>
            </a:r>
          </a:p>
        </p:txBody>
      </p:sp>
      <p:sp>
        <p:nvSpPr>
          <p:cNvPr id="163" name="Text Placeholder 3"/>
          <p:cNvSpPr txBox="1">
            <a:spLocks/>
          </p:cNvSpPr>
          <p:nvPr/>
        </p:nvSpPr>
        <p:spPr>
          <a:xfrm>
            <a:off x="6274654" y="3370075"/>
            <a:ext cx="3984937" cy="246221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008DC3"/>
                </a:solidFill>
              </a:rPr>
              <a:t>Внесение экзаменуемых в систему CIS</a:t>
            </a:r>
          </a:p>
        </p:txBody>
      </p:sp>
      <p:sp>
        <p:nvSpPr>
          <p:cNvPr id="165" name="Text Placeholder 3"/>
          <p:cNvSpPr txBox="1">
            <a:spLocks/>
          </p:cNvSpPr>
          <p:nvPr/>
        </p:nvSpPr>
        <p:spPr>
          <a:xfrm>
            <a:off x="6872618" y="3726073"/>
            <a:ext cx="3373744" cy="837152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007EAE"/>
                </a:solidFill>
              </a:rPr>
              <a:t>Введение Схемы </a:t>
            </a:r>
            <a:r>
              <a:rPr lang="ru-RU" sz="1600" b="1" dirty="0" smtClean="0">
                <a:solidFill>
                  <a:srgbClr val="007EAE"/>
                </a:solidFill>
              </a:rPr>
              <a:t>оценивания</a:t>
            </a:r>
          </a:p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007EAE"/>
                </a:solidFill>
              </a:rPr>
              <a:t>Внесение критериев оценивания</a:t>
            </a:r>
          </a:p>
          <a:p>
            <a:pPr algn="r">
              <a:spcBef>
                <a:spcPct val="20000"/>
              </a:spcBef>
              <a:defRPr/>
            </a:pPr>
            <a:r>
              <a:rPr lang="ru-RU" sz="1600" b="1" dirty="0" smtClean="0">
                <a:solidFill>
                  <a:srgbClr val="007EAE"/>
                </a:solidFill>
              </a:rPr>
              <a:t> </a:t>
            </a:r>
            <a:endParaRPr lang="en-US" sz="1600" b="1" dirty="0">
              <a:solidFill>
                <a:srgbClr val="007EAE"/>
              </a:solidFill>
            </a:endParaRPr>
          </a:p>
        </p:txBody>
      </p:sp>
      <p:sp>
        <p:nvSpPr>
          <p:cNvPr id="167" name="Text Placeholder 3"/>
          <p:cNvSpPr txBox="1">
            <a:spLocks/>
          </p:cNvSpPr>
          <p:nvPr/>
        </p:nvSpPr>
        <p:spPr>
          <a:xfrm>
            <a:off x="5736394" y="4433333"/>
            <a:ext cx="4652427" cy="837152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23A1FF"/>
                </a:solidFill>
              </a:rPr>
              <a:t>Распределение дней и групп для </a:t>
            </a:r>
            <a:r>
              <a:rPr lang="ru-RU" sz="1600" b="1" dirty="0" smtClean="0">
                <a:solidFill>
                  <a:srgbClr val="23A1FF"/>
                </a:solidFill>
              </a:rPr>
              <a:t>оценивания</a:t>
            </a:r>
          </a:p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23A1FF"/>
                </a:solidFill>
              </a:rPr>
              <a:t>Получение протоколов оценки</a:t>
            </a:r>
          </a:p>
          <a:p>
            <a:pPr algn="r">
              <a:spcBef>
                <a:spcPct val="20000"/>
              </a:spcBef>
              <a:defRPr/>
            </a:pPr>
            <a:endParaRPr lang="ru-RU" sz="1600" b="1" dirty="0">
              <a:solidFill>
                <a:srgbClr val="23A1FF"/>
              </a:solidFill>
            </a:endParaRPr>
          </a:p>
        </p:txBody>
      </p:sp>
      <p:sp>
        <p:nvSpPr>
          <p:cNvPr id="169" name="Text Placeholder 3"/>
          <p:cNvSpPr txBox="1">
            <a:spLocks/>
          </p:cNvSpPr>
          <p:nvPr/>
        </p:nvSpPr>
        <p:spPr>
          <a:xfrm>
            <a:off x="5276371" y="5081284"/>
            <a:ext cx="5125827" cy="142808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2FA6FF"/>
                </a:solidFill>
              </a:rPr>
              <a:t>Внесение баллов по итогам выполнения модулей</a:t>
            </a:r>
          </a:p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2FA6FF"/>
                </a:solidFill>
              </a:rPr>
              <a:t>Блокировка выставленных </a:t>
            </a:r>
            <a:r>
              <a:rPr lang="ru-RU" sz="1600" b="1" dirty="0" smtClean="0">
                <a:solidFill>
                  <a:srgbClr val="2FA6FF"/>
                </a:solidFill>
              </a:rPr>
              <a:t>баллов</a:t>
            </a:r>
          </a:p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2FA6FF"/>
                </a:solidFill>
              </a:rPr>
              <a:t>Выведение результатов экзамена</a:t>
            </a:r>
          </a:p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2FA6FF"/>
                </a:solidFill>
              </a:rPr>
              <a:t>Формирование </a:t>
            </a:r>
            <a:r>
              <a:rPr lang="en-US" sz="1600" b="1" dirty="0">
                <a:solidFill>
                  <a:srgbClr val="2FA6FF"/>
                </a:solidFill>
              </a:rPr>
              <a:t>Skills Passport</a:t>
            </a:r>
            <a:endParaRPr lang="ru-RU" sz="1600" b="1" dirty="0">
              <a:solidFill>
                <a:srgbClr val="2FA6FF"/>
              </a:solidFill>
            </a:endParaRPr>
          </a:p>
          <a:p>
            <a:pPr algn="r">
              <a:spcBef>
                <a:spcPct val="20000"/>
              </a:spcBef>
              <a:defRPr/>
            </a:pPr>
            <a:endParaRPr lang="ru-RU" sz="1600" b="1" dirty="0">
              <a:solidFill>
                <a:srgbClr val="2FA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2517927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54" y="665997"/>
            <a:ext cx="7518400" cy="471365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Применение единых оценочных материалов и заданий</a:t>
            </a:r>
            <a:br>
              <a:rPr lang="ru-RU" dirty="0"/>
            </a:br>
            <a:endParaRPr lang="en-US" dirty="0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8" name="Bent Arrow 57"/>
          <p:cNvSpPr/>
          <p:nvPr/>
        </p:nvSpPr>
        <p:spPr>
          <a:xfrm>
            <a:off x="5476064" y="2787129"/>
            <a:ext cx="2765136" cy="4070895"/>
          </a:xfrm>
          <a:prstGeom prst="bentArrow">
            <a:avLst>
              <a:gd name="adj1" fmla="val 10194"/>
              <a:gd name="adj2" fmla="val 9038"/>
              <a:gd name="adj3" fmla="val 14263"/>
              <a:gd name="adj4" fmla="val 2493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59" name="Bent Arrow 58"/>
          <p:cNvSpPr/>
          <p:nvPr/>
        </p:nvSpPr>
        <p:spPr>
          <a:xfrm flipH="1">
            <a:off x="4151224" y="3555222"/>
            <a:ext cx="3116435" cy="3302801"/>
          </a:xfrm>
          <a:prstGeom prst="bentArrow">
            <a:avLst>
              <a:gd name="adj1" fmla="val 8879"/>
              <a:gd name="adj2" fmla="val 9038"/>
              <a:gd name="adj3" fmla="val 14263"/>
              <a:gd name="adj4" fmla="val 1945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60" name="Bent Arrow 59"/>
          <p:cNvSpPr/>
          <p:nvPr/>
        </p:nvSpPr>
        <p:spPr>
          <a:xfrm flipH="1">
            <a:off x="3778649" y="4527670"/>
            <a:ext cx="1494385" cy="2330353"/>
          </a:xfrm>
          <a:prstGeom prst="bentArrow">
            <a:avLst>
              <a:gd name="adj1" fmla="val 19713"/>
              <a:gd name="adj2" fmla="val 20879"/>
              <a:gd name="adj3" fmla="val 22762"/>
              <a:gd name="adj4" fmla="val 2949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61" name="Bent Arrow 60"/>
          <p:cNvSpPr/>
          <p:nvPr/>
        </p:nvSpPr>
        <p:spPr>
          <a:xfrm>
            <a:off x="6425173" y="4350735"/>
            <a:ext cx="2435963" cy="2507288"/>
          </a:xfrm>
          <a:prstGeom prst="bentArrow">
            <a:avLst>
              <a:gd name="adj1" fmla="val 13127"/>
              <a:gd name="adj2" fmla="val 10495"/>
              <a:gd name="adj3" fmla="val 17138"/>
              <a:gd name="adj4" fmla="val 21923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62" name="Up Arrow 61"/>
          <p:cNvSpPr/>
          <p:nvPr/>
        </p:nvSpPr>
        <p:spPr>
          <a:xfrm>
            <a:off x="5794269" y="1355148"/>
            <a:ext cx="592539" cy="5502875"/>
          </a:xfrm>
          <a:prstGeom prst="upArrow">
            <a:avLst>
              <a:gd name="adj1" fmla="val 50000"/>
              <a:gd name="adj2" fmla="val 6714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1871487" y="4687868"/>
            <a:ext cx="1649643" cy="321324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68" name="Text Placeholder 3"/>
          <p:cNvSpPr txBox="1">
            <a:spLocks/>
          </p:cNvSpPr>
          <p:nvPr/>
        </p:nvSpPr>
        <p:spPr>
          <a:xfrm>
            <a:off x="1884169" y="4247517"/>
            <a:ext cx="381515" cy="410433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2667" dirty="0">
                <a:solidFill>
                  <a:srgbClr val="0070C0"/>
                </a:solidFill>
              </a:rPr>
              <a:t>01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2025105" y="2923018"/>
            <a:ext cx="1649643" cy="321324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77" name="Text Placeholder 3"/>
          <p:cNvSpPr txBox="1">
            <a:spLocks/>
          </p:cNvSpPr>
          <p:nvPr/>
        </p:nvSpPr>
        <p:spPr>
          <a:xfrm>
            <a:off x="2037787" y="2480902"/>
            <a:ext cx="381515" cy="410433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2667" dirty="0">
                <a:solidFill>
                  <a:srgbClr val="007EAE"/>
                </a:solidFill>
              </a:rPr>
              <a:t>02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9202503" y="4643909"/>
            <a:ext cx="1649643" cy="321324"/>
            <a:chOff x="1779379" y="1440041"/>
            <a:chExt cx="1237232" cy="240993"/>
          </a:xfrm>
        </p:grpSpPr>
        <p:sp>
          <p:nvSpPr>
            <p:cNvPr id="79" name="Rounded Rectangle 78"/>
            <p:cNvSpPr/>
            <p:nvPr/>
          </p:nvSpPr>
          <p:spPr>
            <a:xfrm>
              <a:off x="1779379" y="1440041"/>
              <a:ext cx="1237232" cy="240993"/>
            </a:xfrm>
            <a:prstGeom prst="round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80" name="Text Placeholder 3"/>
            <p:cNvSpPr txBox="1">
              <a:spLocks/>
            </p:cNvSpPr>
            <p:nvPr/>
          </p:nvSpPr>
          <p:spPr>
            <a:xfrm>
              <a:off x="2025899" y="1468205"/>
              <a:ext cx="744193" cy="184666"/>
            </a:xfrm>
            <a:prstGeom prst="rect">
              <a:avLst/>
            </a:prstGeom>
          </p:spPr>
          <p:txBody>
            <a:bodyPr wrap="non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lang="en-US" sz="1600" dirty="0">
                  <a:solidFill>
                    <a:prstClr val="white"/>
                  </a:solidFill>
                </a:rPr>
                <a:t>Brainstorm</a:t>
              </a:r>
              <a:endParaRPr lang="en-US" sz="2133" dirty="0">
                <a:solidFill>
                  <a:prstClr val="white"/>
                </a:solidFill>
              </a:endParaRPr>
            </a:p>
          </p:txBody>
        </p:sp>
      </p:grpSp>
      <p:sp>
        <p:nvSpPr>
          <p:cNvPr id="82" name="Text Placeholder 3"/>
          <p:cNvSpPr txBox="1">
            <a:spLocks/>
          </p:cNvSpPr>
          <p:nvPr/>
        </p:nvSpPr>
        <p:spPr>
          <a:xfrm>
            <a:off x="10392171" y="4199001"/>
            <a:ext cx="381515" cy="410433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2667" dirty="0">
                <a:solidFill>
                  <a:srgbClr val="23A1FF"/>
                </a:solidFill>
              </a:rPr>
              <a:t>05</a:t>
            </a:r>
          </a:p>
        </p:txBody>
      </p:sp>
      <p:grpSp>
        <p:nvGrpSpPr>
          <p:cNvPr id="83" name="Group 82"/>
          <p:cNvGrpSpPr/>
          <p:nvPr/>
        </p:nvGrpSpPr>
        <p:grpSpPr>
          <a:xfrm>
            <a:off x="8879844" y="2023867"/>
            <a:ext cx="1649643" cy="328231"/>
            <a:chOff x="1779379" y="1437451"/>
            <a:chExt cx="1237232" cy="246173"/>
          </a:xfrm>
        </p:grpSpPr>
        <p:sp>
          <p:nvSpPr>
            <p:cNvPr id="84" name="Rounded Rectangle 83"/>
            <p:cNvSpPr/>
            <p:nvPr/>
          </p:nvSpPr>
          <p:spPr>
            <a:xfrm>
              <a:off x="1779379" y="1440041"/>
              <a:ext cx="1237232" cy="240993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85" name="Text Placeholder 3"/>
            <p:cNvSpPr txBox="1">
              <a:spLocks/>
            </p:cNvSpPr>
            <p:nvPr/>
          </p:nvSpPr>
          <p:spPr>
            <a:xfrm>
              <a:off x="2397971" y="1437451"/>
              <a:ext cx="49" cy="246173"/>
            </a:xfrm>
            <a:prstGeom prst="rect">
              <a:avLst/>
            </a:prstGeom>
          </p:spPr>
          <p:txBody>
            <a:bodyPr wrap="non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buFont typeface="Arial" pitchFamily="34" charset="0"/>
                <a:buNone/>
                <a:defRPr/>
              </a:pPr>
              <a:endParaRPr lang="en-US" sz="2133" dirty="0">
                <a:solidFill>
                  <a:prstClr val="white"/>
                </a:solidFill>
              </a:endParaRPr>
            </a:p>
          </p:txBody>
        </p:sp>
      </p:grpSp>
      <p:sp>
        <p:nvSpPr>
          <p:cNvPr id="87" name="Text Placeholder 3"/>
          <p:cNvSpPr txBox="1">
            <a:spLocks/>
          </p:cNvSpPr>
          <p:nvPr/>
        </p:nvSpPr>
        <p:spPr>
          <a:xfrm>
            <a:off x="10089116" y="1575882"/>
            <a:ext cx="381515" cy="410433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2667" dirty="0">
                <a:solidFill>
                  <a:srgbClr val="00B0F0"/>
                </a:solidFill>
              </a:rPr>
              <a:t>04</a:t>
            </a:r>
          </a:p>
        </p:txBody>
      </p:sp>
      <p:sp>
        <p:nvSpPr>
          <p:cNvPr id="94" name="Rounded Rectangle 93"/>
          <p:cNvSpPr/>
          <p:nvPr/>
        </p:nvSpPr>
        <p:spPr>
          <a:xfrm>
            <a:off x="4036911" y="1770801"/>
            <a:ext cx="1649643" cy="321324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97" name="Text Placeholder 3"/>
          <p:cNvSpPr txBox="1">
            <a:spLocks/>
          </p:cNvSpPr>
          <p:nvPr/>
        </p:nvSpPr>
        <p:spPr>
          <a:xfrm>
            <a:off x="5278169" y="1370666"/>
            <a:ext cx="381515" cy="410433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2667" dirty="0">
                <a:solidFill>
                  <a:srgbClr val="008DC3"/>
                </a:solidFill>
              </a:rPr>
              <a:t>03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5984" y="5225713"/>
            <a:ext cx="4678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</a:rPr>
              <a:t>Демонстрационный экзамен проводится с использованием комплектов оценочной документации (далее - КОД), представляющих собой техническое описание компетенции, инфраструктурный лист, критерии оценивания, экзаменационные задания.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35954" y="3317516"/>
            <a:ext cx="6096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</a:rPr>
              <a:t>КОД разрабатывается и утверждается организацией, </a:t>
            </a:r>
            <a:endParaRPr lang="ru-RU" sz="1400" dirty="0" smtClean="0">
              <a:solidFill>
                <a:prstClr val="black"/>
              </a:solidFill>
            </a:endParaRPr>
          </a:p>
          <a:p>
            <a:r>
              <a:rPr lang="ru-RU" sz="1400" dirty="0" smtClean="0">
                <a:solidFill>
                  <a:prstClr val="black"/>
                </a:solidFill>
              </a:rPr>
              <a:t>принявшей </a:t>
            </a:r>
            <a:r>
              <a:rPr lang="ru-RU" sz="1400" dirty="0">
                <a:solidFill>
                  <a:prstClr val="black"/>
                </a:solidFill>
              </a:rPr>
              <a:t>решение </a:t>
            </a:r>
            <a:r>
              <a:rPr lang="ru-RU" sz="1400" dirty="0" smtClean="0">
                <a:solidFill>
                  <a:prstClr val="black"/>
                </a:solidFill>
              </a:rPr>
              <a:t>проводить</a:t>
            </a:r>
          </a:p>
          <a:p>
            <a:r>
              <a:rPr lang="ru-RU" sz="1400" dirty="0" smtClean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демонстрационный экзамен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486794" y="2107362"/>
            <a:ext cx="361420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</a:rPr>
              <a:t>КОД, включая демонстрационный </a:t>
            </a:r>
            <a:endParaRPr lang="ru-RU" sz="1400" dirty="0" smtClean="0">
              <a:solidFill>
                <a:prstClr val="black"/>
              </a:solidFill>
            </a:endParaRPr>
          </a:p>
          <a:p>
            <a:r>
              <a:rPr lang="ru-RU" sz="1400" dirty="0" smtClean="0">
                <a:solidFill>
                  <a:prstClr val="black"/>
                </a:solidFill>
              </a:rPr>
              <a:t>вариант </a:t>
            </a:r>
            <a:r>
              <a:rPr lang="ru-RU" sz="1400" dirty="0">
                <a:solidFill>
                  <a:prstClr val="black"/>
                </a:solidFill>
              </a:rPr>
              <a:t>задания, </a:t>
            </a:r>
            <a:r>
              <a:rPr lang="ru-RU" sz="1400" dirty="0" smtClean="0">
                <a:solidFill>
                  <a:prstClr val="black"/>
                </a:solidFill>
              </a:rPr>
              <a:t>разрабатываются</a:t>
            </a:r>
          </a:p>
          <a:p>
            <a:r>
              <a:rPr lang="ru-RU" sz="1400" dirty="0" smtClean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ежегодно Экспертами-организаторами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315991" y="2348644"/>
            <a:ext cx="366656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</a:rPr>
              <a:t>Организациям ТиПО рекомендуется </a:t>
            </a:r>
            <a:endParaRPr lang="ru-RU" sz="1400" dirty="0" smtClean="0">
              <a:solidFill>
                <a:prstClr val="black"/>
              </a:solidFill>
            </a:endParaRPr>
          </a:p>
          <a:p>
            <a:r>
              <a:rPr lang="ru-RU" sz="1400" dirty="0" smtClean="0">
                <a:solidFill>
                  <a:prstClr val="black"/>
                </a:solidFill>
              </a:rPr>
              <a:t>разработанный </a:t>
            </a:r>
            <a:r>
              <a:rPr lang="ru-RU" sz="1400" dirty="0">
                <a:solidFill>
                  <a:prstClr val="black"/>
                </a:solidFill>
              </a:rPr>
              <a:t>Экспертом-организатором КОД </a:t>
            </a:r>
            <a:endParaRPr lang="ru-RU" sz="1400" dirty="0" smtClean="0">
              <a:solidFill>
                <a:prstClr val="black"/>
              </a:solidFill>
            </a:endParaRPr>
          </a:p>
          <a:p>
            <a:r>
              <a:rPr lang="ru-RU" sz="1400" dirty="0" smtClean="0">
                <a:solidFill>
                  <a:prstClr val="black"/>
                </a:solidFill>
              </a:rPr>
              <a:t>направить </a:t>
            </a:r>
            <a:r>
              <a:rPr lang="ru-RU" sz="1400" dirty="0">
                <a:solidFill>
                  <a:prstClr val="black"/>
                </a:solidFill>
              </a:rPr>
              <a:t>в республиканское </a:t>
            </a:r>
            <a:endParaRPr lang="ru-RU" sz="1400" dirty="0" smtClean="0">
              <a:solidFill>
                <a:prstClr val="black"/>
              </a:solidFill>
            </a:endParaRPr>
          </a:p>
          <a:p>
            <a:r>
              <a:rPr lang="ru-RU" sz="1400" dirty="0" smtClean="0">
                <a:solidFill>
                  <a:prstClr val="black"/>
                </a:solidFill>
              </a:rPr>
              <a:t>учебно-методическое </a:t>
            </a:r>
            <a:r>
              <a:rPr lang="ru-RU" sz="1400" dirty="0">
                <a:solidFill>
                  <a:prstClr val="black"/>
                </a:solidFill>
              </a:rPr>
              <a:t>объединение для </a:t>
            </a:r>
            <a:endParaRPr lang="ru-RU" sz="1400" dirty="0" smtClean="0">
              <a:solidFill>
                <a:prstClr val="black"/>
              </a:solidFill>
            </a:endParaRPr>
          </a:p>
          <a:p>
            <a:r>
              <a:rPr lang="ru-RU" sz="1400" dirty="0" smtClean="0">
                <a:solidFill>
                  <a:prstClr val="black"/>
                </a:solidFill>
              </a:rPr>
              <a:t>согласования </a:t>
            </a:r>
            <a:r>
              <a:rPr lang="ru-RU" sz="1400" dirty="0">
                <a:solidFill>
                  <a:prstClr val="black"/>
                </a:solidFill>
              </a:rPr>
              <a:t>(получения </a:t>
            </a:r>
            <a:r>
              <a:rPr lang="ru-RU" sz="1400" dirty="0" smtClean="0">
                <a:solidFill>
                  <a:prstClr val="black"/>
                </a:solidFill>
              </a:rPr>
              <a:t>экспертного</a:t>
            </a:r>
          </a:p>
          <a:p>
            <a:r>
              <a:rPr lang="ru-RU" sz="1400" dirty="0" smtClean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заключения) в части соответствия КОД </a:t>
            </a:r>
            <a:endParaRPr lang="ru-RU" sz="1400" dirty="0" smtClean="0">
              <a:solidFill>
                <a:prstClr val="black"/>
              </a:solidFill>
            </a:endParaRPr>
          </a:p>
          <a:p>
            <a:r>
              <a:rPr lang="ru-RU" sz="1400" dirty="0" smtClean="0">
                <a:solidFill>
                  <a:prstClr val="black"/>
                </a:solidFill>
              </a:rPr>
              <a:t>типовым </a:t>
            </a:r>
            <a:r>
              <a:rPr lang="ru-RU" sz="1400" dirty="0">
                <a:solidFill>
                  <a:prstClr val="black"/>
                </a:solidFill>
              </a:rPr>
              <a:t>учебным планам и </a:t>
            </a:r>
            <a:r>
              <a:rPr lang="ru-RU" sz="1400" dirty="0" smtClean="0">
                <a:solidFill>
                  <a:prstClr val="black"/>
                </a:solidFill>
              </a:rPr>
              <a:t>программам</a:t>
            </a:r>
            <a:endParaRPr lang="ru-RU" sz="1400" dirty="0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422631" y="5206622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</a:rPr>
              <a:t>КОД разрабатываются на основе конкурсных </a:t>
            </a:r>
            <a:r>
              <a:rPr lang="ru-RU" sz="1400" dirty="0" smtClean="0">
                <a:solidFill>
                  <a:prstClr val="black"/>
                </a:solidFill>
              </a:rPr>
              <a:t>заданий</a:t>
            </a:r>
          </a:p>
          <a:p>
            <a:r>
              <a:rPr lang="ru-RU" sz="1400" dirty="0" smtClean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чемпионатов WorldSkills Kazakhstan и/или в </a:t>
            </a:r>
            <a:endParaRPr lang="ru-RU" sz="1400" dirty="0" smtClean="0">
              <a:solidFill>
                <a:prstClr val="black"/>
              </a:solidFill>
            </a:endParaRPr>
          </a:p>
          <a:p>
            <a:r>
              <a:rPr lang="ru-RU" sz="1400" dirty="0" smtClean="0">
                <a:solidFill>
                  <a:prstClr val="black"/>
                </a:solidFill>
              </a:rPr>
              <a:t>соответствии </a:t>
            </a:r>
            <a:r>
              <a:rPr lang="ru-RU" sz="1400" dirty="0">
                <a:solidFill>
                  <a:prstClr val="black"/>
                </a:solidFill>
              </a:rPr>
              <a:t>с требованиями работодателей, </a:t>
            </a:r>
            <a:endParaRPr lang="ru-RU" sz="1400" dirty="0" smtClean="0">
              <a:solidFill>
                <a:prstClr val="black"/>
              </a:solidFill>
            </a:endParaRPr>
          </a:p>
          <a:p>
            <a:r>
              <a:rPr lang="ru-RU" sz="1400" dirty="0" smtClean="0">
                <a:solidFill>
                  <a:prstClr val="black"/>
                </a:solidFill>
              </a:rPr>
              <a:t>профессиональных </a:t>
            </a:r>
            <a:r>
              <a:rPr lang="ru-RU" sz="1400" dirty="0">
                <a:solidFill>
                  <a:prstClr val="black"/>
                </a:solidFill>
              </a:rPr>
              <a:t>стандартов</a:t>
            </a:r>
          </a:p>
        </p:txBody>
      </p:sp>
    </p:spTree>
    <p:extLst>
      <p:ext uri="{BB962C8B-B14F-4D97-AF65-F5344CB8AC3E}">
        <p14:creationId xmlns:p14="http://schemas.microsoft.com/office/powerpoint/2010/main" xmlns="" val="2984367550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1200117" y="2046433"/>
            <a:ext cx="2015400" cy="359370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050132" y="2955446"/>
            <a:ext cx="2315371" cy="1992317"/>
          </a:xfrm>
          <a:prstGeom prst="roundRect">
            <a:avLst>
              <a:gd name="adj" fmla="val 350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dirty="0"/>
              <a:t>Нормативно-правовая документация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defTabSz="1375467"/>
            <a:fld id="{C136B7D2-B98C-44FD-8D04-7EC62A564975}" type="slidenum">
              <a:rPr lang="en-US">
                <a:solidFill>
                  <a:prstClr val="white"/>
                </a:solidFill>
                <a:latin typeface="Arial"/>
              </a:rPr>
              <a:pPr defTabSz="1375467"/>
              <a:t>2</a:t>
            </a:fld>
            <a:endParaRPr lang="en-US" dirty="0">
              <a:solidFill>
                <a:prstClr val="white"/>
              </a:solidFill>
              <a:latin typeface="Arial"/>
            </a:endParaRPr>
          </a:p>
        </p:txBody>
      </p:sp>
      <p:grpSp>
        <p:nvGrpSpPr>
          <p:cNvPr id="5" name="Group 38"/>
          <p:cNvGrpSpPr/>
          <p:nvPr/>
        </p:nvGrpSpPr>
        <p:grpSpPr>
          <a:xfrm>
            <a:off x="1050131" y="2046434"/>
            <a:ext cx="2315371" cy="804942"/>
            <a:chOff x="778074" y="1534825"/>
            <a:chExt cx="1736528" cy="603707"/>
          </a:xfrm>
          <a:solidFill>
            <a:srgbClr val="0070C0"/>
          </a:solidFill>
        </p:grpSpPr>
        <p:sp>
          <p:nvSpPr>
            <p:cNvPr id="35" name="Rounded Rectangle 34"/>
            <p:cNvSpPr/>
            <p:nvPr/>
          </p:nvSpPr>
          <p:spPr>
            <a:xfrm>
              <a:off x="778074" y="1534825"/>
              <a:ext cx="1736528" cy="603707"/>
            </a:xfrm>
            <a:prstGeom prst="roundRect">
              <a:avLst>
                <a:gd name="adj" fmla="val 3503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82184" y="1628855"/>
              <a:ext cx="1728310" cy="415499"/>
            </a:xfrm>
            <a:prstGeom prst="rect">
              <a:avLst/>
            </a:prstGeom>
            <a:noFill/>
          </p:spPr>
          <p:txBody>
            <a:bodyPr wrap="none" lIns="0" tIns="0" rIns="0" bIns="0" rtlCol="0" anchor="t">
              <a:spAutoFit/>
            </a:bodyPr>
            <a:lstStyle/>
            <a:p>
              <a:pPr algn="ctr" defTabSz="1375467"/>
              <a:r>
                <a:rPr lang="ru-RU" sz="1200" b="1" dirty="0">
                  <a:solidFill>
                    <a:prstClr val="white">
                      <a:lumMod val="95000"/>
                    </a:prstClr>
                  </a:solidFill>
                </a:rPr>
                <a:t>Постановление </a:t>
              </a:r>
              <a:endParaRPr lang="en-US" sz="12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200" b="1" dirty="0" smtClean="0">
                  <a:solidFill>
                    <a:prstClr val="white">
                      <a:lumMod val="95000"/>
                    </a:prstClr>
                  </a:solidFill>
                </a:rPr>
                <a:t>Правительства </a:t>
              </a:r>
              <a:endParaRPr lang="en-US" sz="12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200" b="1" dirty="0" smtClean="0">
                  <a:solidFill>
                    <a:prstClr val="white">
                      <a:lumMod val="95000"/>
                    </a:prstClr>
                  </a:solidFill>
                </a:rPr>
                <a:t>Республики Казахстан</a:t>
              </a:r>
              <a:r>
                <a:rPr lang="en-US" sz="1200" b="1" dirty="0">
                  <a:solidFill>
                    <a:prstClr val="white">
                      <a:lumMod val="95000"/>
                    </a:prstClr>
                  </a:solidFill>
                </a:rPr>
                <a:t> № 726 </a:t>
              </a:r>
              <a:r>
                <a:rPr lang="ru-RU" sz="1200" b="1" dirty="0" smtClean="0">
                  <a:solidFill>
                    <a:prstClr val="white">
                      <a:lumMod val="95000"/>
                    </a:prstClr>
                  </a:solidFill>
                </a:rPr>
                <a:t> </a:t>
              </a:r>
              <a:endParaRPr lang="en-US" sz="1200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</p:grpSp>
      <p:grpSp>
        <p:nvGrpSpPr>
          <p:cNvPr id="6" name="Group 39"/>
          <p:cNvGrpSpPr/>
          <p:nvPr/>
        </p:nvGrpSpPr>
        <p:grpSpPr>
          <a:xfrm>
            <a:off x="1050132" y="5054698"/>
            <a:ext cx="2315371" cy="585441"/>
            <a:chOff x="778074" y="1534825"/>
            <a:chExt cx="1736528" cy="439081"/>
          </a:xfrm>
          <a:solidFill>
            <a:schemeClr val="accent1"/>
          </a:solidFill>
        </p:grpSpPr>
        <p:sp>
          <p:nvSpPr>
            <p:cNvPr id="41" name="Rounded Rectangle 40"/>
            <p:cNvSpPr/>
            <p:nvPr/>
          </p:nvSpPr>
          <p:spPr>
            <a:xfrm>
              <a:off x="778074" y="1534825"/>
              <a:ext cx="1736528" cy="439081"/>
            </a:xfrm>
            <a:prstGeom prst="roundRect">
              <a:avLst>
                <a:gd name="adj" fmla="val 3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600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051015" y="1554310"/>
              <a:ext cx="1036485" cy="369332"/>
            </a:xfrm>
            <a:prstGeom prst="rect">
              <a:avLst/>
            </a:prstGeom>
            <a:grpFill/>
          </p:spPr>
          <p:txBody>
            <a:bodyPr wrap="none" lIns="0" tIns="0" rIns="0" bIns="0" rtlCol="0" anchor="t">
              <a:spAutoFit/>
            </a:bodyPr>
            <a:lstStyle/>
            <a:p>
              <a:pPr algn="ctr" defTabSz="1375467"/>
              <a:r>
                <a:rPr lang="ru-RU" sz="1600" b="1" dirty="0">
                  <a:solidFill>
                    <a:prstClr val="white">
                      <a:lumMod val="95000"/>
                    </a:prstClr>
                  </a:solidFill>
                </a:rPr>
                <a:t>от 12 </a:t>
              </a:r>
              <a:r>
                <a:rPr lang="ru-RU" sz="1600" b="1" dirty="0" smtClean="0">
                  <a:solidFill>
                    <a:prstClr val="white">
                      <a:lumMod val="95000"/>
                    </a:prstClr>
                  </a:solidFill>
                </a:rPr>
                <a:t>октября</a:t>
              </a:r>
              <a:endParaRPr lang="en-US" sz="16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600" b="1" dirty="0" smtClean="0">
                  <a:solidFill>
                    <a:prstClr val="white">
                      <a:lumMod val="95000"/>
                    </a:prstClr>
                  </a:solidFill>
                </a:rPr>
                <a:t> </a:t>
              </a:r>
              <a:r>
                <a:rPr lang="ru-RU" sz="1600" b="1" dirty="0">
                  <a:solidFill>
                    <a:prstClr val="white">
                      <a:lumMod val="95000"/>
                    </a:prstClr>
                  </a:solidFill>
                </a:rPr>
                <a:t>2021 года</a:t>
              </a:r>
              <a:endParaRPr lang="en-US" sz="1600" b="1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</p:grpSp>
      <p:sp>
        <p:nvSpPr>
          <p:cNvPr id="44" name="Rectangle 43"/>
          <p:cNvSpPr/>
          <p:nvPr/>
        </p:nvSpPr>
        <p:spPr>
          <a:xfrm>
            <a:off x="3788087" y="2046433"/>
            <a:ext cx="2015400" cy="3593704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3638101" y="2955446"/>
            <a:ext cx="2315371" cy="1992317"/>
          </a:xfrm>
          <a:prstGeom prst="roundRect">
            <a:avLst>
              <a:gd name="adj" fmla="val 3503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  <a:latin typeface="Arial"/>
            </a:endParaRPr>
          </a:p>
        </p:txBody>
      </p:sp>
      <p:grpSp>
        <p:nvGrpSpPr>
          <p:cNvPr id="7" name="Group 45"/>
          <p:cNvGrpSpPr/>
          <p:nvPr/>
        </p:nvGrpSpPr>
        <p:grpSpPr>
          <a:xfrm>
            <a:off x="3638102" y="2046435"/>
            <a:ext cx="2315370" cy="874361"/>
            <a:chOff x="778074" y="1534825"/>
            <a:chExt cx="1736528" cy="655771"/>
          </a:xfrm>
          <a:solidFill>
            <a:schemeClr val="accent2"/>
          </a:solidFill>
        </p:grpSpPr>
        <p:sp>
          <p:nvSpPr>
            <p:cNvPr id="47" name="Rounded Rectangle 46"/>
            <p:cNvSpPr/>
            <p:nvPr/>
          </p:nvSpPr>
          <p:spPr>
            <a:xfrm>
              <a:off x="778074" y="1534825"/>
              <a:ext cx="1736528" cy="603707"/>
            </a:xfrm>
            <a:prstGeom prst="roundRect">
              <a:avLst>
                <a:gd name="adj" fmla="val 3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99110" y="1544265"/>
              <a:ext cx="1530900" cy="646331"/>
            </a:xfrm>
            <a:prstGeom prst="rect">
              <a:avLst/>
            </a:prstGeom>
            <a:grpFill/>
          </p:spPr>
          <p:txBody>
            <a:bodyPr wrap="none" lIns="0" tIns="0" rIns="0" bIns="0" rtlCol="0" anchor="t">
              <a:spAutoFit/>
            </a:bodyPr>
            <a:lstStyle/>
            <a:p>
              <a:pPr algn="ctr" defTabSz="1375467"/>
              <a:r>
                <a:rPr lang="ru-RU" sz="1400" b="1" dirty="0">
                  <a:solidFill>
                    <a:prstClr val="white">
                      <a:lumMod val="95000"/>
                    </a:prstClr>
                  </a:solidFill>
                </a:rPr>
                <a:t>Приказ Министра </a:t>
              </a:r>
              <a:endParaRPr lang="en-US" sz="14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400" b="1" dirty="0" smtClean="0">
                  <a:solidFill>
                    <a:prstClr val="white">
                      <a:lumMod val="95000"/>
                    </a:prstClr>
                  </a:solidFill>
                </a:rPr>
                <a:t>образования и </a:t>
              </a:r>
              <a:r>
                <a:rPr lang="ru-RU" sz="1400" b="1" dirty="0">
                  <a:solidFill>
                    <a:prstClr val="white">
                      <a:lumMod val="95000"/>
                    </a:prstClr>
                  </a:solidFill>
                </a:rPr>
                <a:t>науки </a:t>
              </a:r>
              <a:endParaRPr lang="en-US" sz="14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400" b="1" dirty="0" smtClean="0">
                  <a:solidFill>
                    <a:prstClr val="white">
                      <a:lumMod val="95000"/>
                    </a:prstClr>
                  </a:solidFill>
                </a:rPr>
                <a:t>Республики Казахстан</a:t>
              </a:r>
              <a:r>
                <a:rPr lang="ru-RU" sz="1400" dirty="0"/>
                <a:t> </a:t>
              </a:r>
              <a:endParaRPr lang="en-US" sz="1400" dirty="0" smtClean="0"/>
            </a:p>
            <a:p>
              <a:pPr algn="ctr" defTabSz="1375467"/>
              <a:r>
                <a:rPr lang="ru-RU" sz="1400" dirty="0" smtClean="0">
                  <a:solidFill>
                    <a:schemeClr val="bg1"/>
                  </a:solidFill>
                </a:rPr>
                <a:t>№ </a:t>
              </a:r>
              <a:r>
                <a:rPr lang="ru-RU" sz="1400" dirty="0">
                  <a:solidFill>
                    <a:schemeClr val="bg1"/>
                  </a:solidFill>
                </a:rPr>
                <a:t>604</a:t>
              </a:r>
              <a:r>
                <a:rPr lang="ru-RU" sz="1400" b="1" dirty="0" smtClean="0">
                  <a:solidFill>
                    <a:schemeClr val="bg1"/>
                  </a:solidFill>
                </a:rPr>
                <a:t> </a:t>
              </a:r>
              <a:endParaRPr lang="en-US" sz="1400" dirty="0">
                <a:solidFill>
                  <a:schemeClr val="bg1"/>
                </a:solidFill>
                <a:latin typeface="Arial"/>
              </a:endParaRPr>
            </a:p>
          </p:txBody>
        </p:sp>
      </p:grpSp>
      <p:grpSp>
        <p:nvGrpSpPr>
          <p:cNvPr id="8" name="Group 54"/>
          <p:cNvGrpSpPr/>
          <p:nvPr/>
        </p:nvGrpSpPr>
        <p:grpSpPr>
          <a:xfrm>
            <a:off x="3638101" y="5054698"/>
            <a:ext cx="2315371" cy="585441"/>
            <a:chOff x="778074" y="1534825"/>
            <a:chExt cx="1736528" cy="439081"/>
          </a:xfrm>
          <a:solidFill>
            <a:schemeClr val="accent2"/>
          </a:solidFill>
        </p:grpSpPr>
        <p:sp>
          <p:nvSpPr>
            <p:cNvPr id="56" name="Rounded Rectangle 55"/>
            <p:cNvSpPr/>
            <p:nvPr/>
          </p:nvSpPr>
          <p:spPr>
            <a:xfrm>
              <a:off x="778074" y="1534825"/>
              <a:ext cx="1736528" cy="439081"/>
            </a:xfrm>
            <a:prstGeom prst="roundRect">
              <a:avLst>
                <a:gd name="adj" fmla="val 3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600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128095" y="1569699"/>
              <a:ext cx="1036485" cy="369332"/>
            </a:xfrm>
            <a:prstGeom prst="rect">
              <a:avLst/>
            </a:prstGeom>
            <a:grpFill/>
          </p:spPr>
          <p:txBody>
            <a:bodyPr wrap="none" lIns="0" tIns="0" rIns="0" bIns="0" rtlCol="0" anchor="t">
              <a:spAutoFit/>
            </a:bodyPr>
            <a:lstStyle/>
            <a:p>
              <a:pPr algn="ctr" defTabSz="1375467"/>
              <a:r>
                <a:rPr lang="ru-RU" sz="1600" b="1" dirty="0">
                  <a:solidFill>
                    <a:prstClr val="white">
                      <a:lumMod val="95000"/>
                    </a:prstClr>
                  </a:solidFill>
                </a:rPr>
                <a:t>от 31 </a:t>
              </a:r>
              <a:r>
                <a:rPr lang="ru-RU" sz="1600" b="1" dirty="0" smtClean="0">
                  <a:solidFill>
                    <a:prstClr val="white">
                      <a:lumMod val="95000"/>
                    </a:prstClr>
                  </a:solidFill>
                </a:rPr>
                <a:t>октября</a:t>
              </a:r>
              <a:endParaRPr lang="en-US" sz="16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600" b="1" dirty="0" smtClean="0">
                  <a:solidFill>
                    <a:prstClr val="white">
                      <a:lumMod val="95000"/>
                    </a:prstClr>
                  </a:solidFill>
                </a:rPr>
                <a:t> </a:t>
              </a:r>
              <a:r>
                <a:rPr lang="ru-RU" sz="1600" b="1" dirty="0">
                  <a:solidFill>
                    <a:prstClr val="white">
                      <a:lumMod val="95000"/>
                    </a:prstClr>
                  </a:solidFill>
                </a:rPr>
                <a:t>2018 года</a:t>
              </a:r>
              <a:endParaRPr lang="en-US" sz="1600" b="1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</p:grpSp>
      <p:sp>
        <p:nvSpPr>
          <p:cNvPr id="58" name="Rectangle 57"/>
          <p:cNvSpPr/>
          <p:nvPr/>
        </p:nvSpPr>
        <p:spPr>
          <a:xfrm>
            <a:off x="6399604" y="2046433"/>
            <a:ext cx="2015400" cy="359370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6249619" y="2955446"/>
            <a:ext cx="2315371" cy="1992317"/>
          </a:xfrm>
          <a:prstGeom prst="roundRect">
            <a:avLst>
              <a:gd name="adj" fmla="val 3503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1333" dirty="0">
              <a:solidFill>
                <a:prstClr val="white"/>
              </a:solidFill>
              <a:latin typeface="Arial"/>
            </a:endParaRPr>
          </a:p>
        </p:txBody>
      </p:sp>
      <p:grpSp>
        <p:nvGrpSpPr>
          <p:cNvPr id="9" name="Group 59"/>
          <p:cNvGrpSpPr/>
          <p:nvPr/>
        </p:nvGrpSpPr>
        <p:grpSpPr>
          <a:xfrm>
            <a:off x="6249619" y="2046434"/>
            <a:ext cx="2315371" cy="872062"/>
            <a:chOff x="778074" y="1534825"/>
            <a:chExt cx="1736528" cy="654047"/>
          </a:xfrm>
          <a:solidFill>
            <a:schemeClr val="accent3"/>
          </a:solidFill>
        </p:grpSpPr>
        <p:sp>
          <p:nvSpPr>
            <p:cNvPr id="61" name="Rounded Rectangle 60"/>
            <p:cNvSpPr/>
            <p:nvPr/>
          </p:nvSpPr>
          <p:spPr>
            <a:xfrm>
              <a:off x="778074" y="1534825"/>
              <a:ext cx="1736528" cy="603707"/>
            </a:xfrm>
            <a:prstGeom prst="roundRect">
              <a:avLst>
                <a:gd name="adj" fmla="val 3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897265" y="1542541"/>
              <a:ext cx="1530900" cy="646331"/>
            </a:xfrm>
            <a:prstGeom prst="rect">
              <a:avLst/>
            </a:prstGeom>
            <a:grpFill/>
          </p:spPr>
          <p:txBody>
            <a:bodyPr wrap="none" lIns="0" tIns="0" rIns="0" bIns="0" rtlCol="0" anchor="t">
              <a:spAutoFit/>
            </a:bodyPr>
            <a:lstStyle/>
            <a:p>
              <a:pPr algn="ctr" defTabSz="1375467"/>
              <a:r>
                <a:rPr lang="ru-RU" sz="1400" b="1" dirty="0">
                  <a:solidFill>
                    <a:prstClr val="white">
                      <a:lumMod val="95000"/>
                    </a:prstClr>
                  </a:solidFill>
                </a:rPr>
                <a:t>Приказ Министра </a:t>
              </a:r>
              <a:endParaRPr lang="en-US" sz="14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400" b="1" dirty="0" smtClean="0">
                  <a:solidFill>
                    <a:prstClr val="white">
                      <a:lumMod val="95000"/>
                    </a:prstClr>
                  </a:solidFill>
                </a:rPr>
                <a:t>образования </a:t>
              </a:r>
              <a:r>
                <a:rPr lang="ru-RU" sz="1400" b="1" dirty="0">
                  <a:solidFill>
                    <a:prstClr val="white">
                      <a:lumMod val="95000"/>
                    </a:prstClr>
                  </a:solidFill>
                </a:rPr>
                <a:t>и </a:t>
              </a:r>
              <a:r>
                <a:rPr lang="ru-RU" sz="1400" b="1" dirty="0" smtClean="0">
                  <a:solidFill>
                    <a:prstClr val="white">
                      <a:lumMod val="95000"/>
                    </a:prstClr>
                  </a:solidFill>
                </a:rPr>
                <a:t>науки</a:t>
              </a:r>
              <a:endParaRPr lang="en-US" sz="14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400" b="1" dirty="0" smtClean="0">
                  <a:solidFill>
                    <a:prstClr val="white">
                      <a:lumMod val="95000"/>
                    </a:prstClr>
                  </a:solidFill>
                </a:rPr>
                <a:t> </a:t>
              </a:r>
              <a:r>
                <a:rPr lang="ru-RU" sz="1400" b="1" dirty="0">
                  <a:solidFill>
                    <a:prstClr val="white">
                      <a:lumMod val="95000"/>
                    </a:prstClr>
                  </a:solidFill>
                </a:rPr>
                <a:t>Республики </a:t>
              </a:r>
              <a:r>
                <a:rPr lang="ru-RU" sz="1400" b="1" dirty="0" smtClean="0">
                  <a:solidFill>
                    <a:prstClr val="white">
                      <a:lumMod val="95000"/>
                    </a:prstClr>
                  </a:solidFill>
                </a:rPr>
                <a:t>Казахстан</a:t>
              </a:r>
              <a:endParaRPr lang="en-US" sz="14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400" b="1" dirty="0">
                  <a:solidFill>
                    <a:prstClr val="white">
                      <a:lumMod val="95000"/>
                    </a:prstClr>
                  </a:solidFill>
                </a:rPr>
                <a:t>№ 125  </a:t>
              </a:r>
              <a:endParaRPr lang="en-US" sz="1400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</p:grpSp>
      <p:grpSp>
        <p:nvGrpSpPr>
          <p:cNvPr id="10" name="Group 72"/>
          <p:cNvGrpSpPr/>
          <p:nvPr/>
        </p:nvGrpSpPr>
        <p:grpSpPr>
          <a:xfrm>
            <a:off x="6249619" y="5054698"/>
            <a:ext cx="2315371" cy="585441"/>
            <a:chOff x="778074" y="1534825"/>
            <a:chExt cx="1736528" cy="439081"/>
          </a:xfrm>
          <a:solidFill>
            <a:schemeClr val="accent3"/>
          </a:solidFill>
        </p:grpSpPr>
        <p:sp>
          <p:nvSpPr>
            <p:cNvPr id="74" name="Rounded Rectangle 73"/>
            <p:cNvSpPr/>
            <p:nvPr/>
          </p:nvSpPr>
          <p:spPr>
            <a:xfrm>
              <a:off x="778074" y="1534825"/>
              <a:ext cx="1736528" cy="439081"/>
            </a:xfrm>
            <a:prstGeom prst="roundRect">
              <a:avLst>
                <a:gd name="adj" fmla="val 3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600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187011" y="1545162"/>
              <a:ext cx="916645" cy="369332"/>
            </a:xfrm>
            <a:prstGeom prst="rect">
              <a:avLst/>
            </a:prstGeom>
            <a:grpFill/>
          </p:spPr>
          <p:txBody>
            <a:bodyPr wrap="none" lIns="0" tIns="0" rIns="0" bIns="0" rtlCol="0" anchor="t">
              <a:spAutoFit/>
            </a:bodyPr>
            <a:lstStyle/>
            <a:p>
              <a:pPr algn="ctr" defTabSz="1375467"/>
              <a:r>
                <a:rPr lang="ru-RU" sz="1600" b="1" dirty="0">
                  <a:solidFill>
                    <a:prstClr val="white">
                      <a:lumMod val="95000"/>
                    </a:prstClr>
                  </a:solidFill>
                </a:rPr>
                <a:t>от 18 марта </a:t>
              </a:r>
              <a:endParaRPr lang="en-US" sz="16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600" b="1" dirty="0" smtClean="0">
                  <a:solidFill>
                    <a:prstClr val="white">
                      <a:lumMod val="95000"/>
                    </a:prstClr>
                  </a:solidFill>
                </a:rPr>
                <a:t>2008 </a:t>
              </a:r>
              <a:r>
                <a:rPr lang="ru-RU" sz="1600" b="1" dirty="0">
                  <a:solidFill>
                    <a:prstClr val="white">
                      <a:lumMod val="95000"/>
                    </a:prstClr>
                  </a:solidFill>
                </a:rPr>
                <a:t>года </a:t>
              </a:r>
              <a:endParaRPr lang="en-US" sz="1600" b="1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</p:grpSp>
      <p:sp>
        <p:nvSpPr>
          <p:cNvPr id="77" name="Rectangle 76"/>
          <p:cNvSpPr/>
          <p:nvPr/>
        </p:nvSpPr>
        <p:spPr>
          <a:xfrm>
            <a:off x="8973926" y="2085691"/>
            <a:ext cx="2015400" cy="359370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8808031" y="2955446"/>
            <a:ext cx="2315371" cy="1992317"/>
          </a:xfrm>
          <a:prstGeom prst="roundRect">
            <a:avLst>
              <a:gd name="adj" fmla="val 3503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  <a:latin typeface="Arial"/>
            </a:endParaRPr>
          </a:p>
        </p:txBody>
      </p:sp>
      <p:grpSp>
        <p:nvGrpSpPr>
          <p:cNvPr id="11" name="Group 78"/>
          <p:cNvGrpSpPr/>
          <p:nvPr/>
        </p:nvGrpSpPr>
        <p:grpSpPr>
          <a:xfrm>
            <a:off x="8808031" y="2046434"/>
            <a:ext cx="2315371" cy="804942"/>
            <a:chOff x="778074" y="1534825"/>
            <a:chExt cx="1736528" cy="603707"/>
          </a:xfrm>
          <a:solidFill>
            <a:schemeClr val="accent4"/>
          </a:solidFill>
        </p:grpSpPr>
        <p:sp>
          <p:nvSpPr>
            <p:cNvPr id="80" name="Rounded Rectangle 79"/>
            <p:cNvSpPr/>
            <p:nvPr/>
          </p:nvSpPr>
          <p:spPr>
            <a:xfrm>
              <a:off x="778074" y="1534825"/>
              <a:ext cx="1736528" cy="603707"/>
            </a:xfrm>
            <a:prstGeom prst="roundRect">
              <a:avLst>
                <a:gd name="adj" fmla="val 3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878077" y="1628855"/>
              <a:ext cx="1536526" cy="323166"/>
            </a:xfrm>
            <a:prstGeom prst="rect">
              <a:avLst/>
            </a:prstGeom>
            <a:grpFill/>
          </p:spPr>
          <p:txBody>
            <a:bodyPr wrap="none" lIns="0" tIns="0" rIns="0" bIns="0" rtlCol="0" anchor="t">
              <a:spAutoFit/>
            </a:bodyPr>
            <a:lstStyle/>
            <a:p>
              <a:pPr algn="ctr" defTabSz="1375467"/>
              <a:r>
                <a:rPr lang="ru-RU" sz="1400" b="1" dirty="0">
                  <a:solidFill>
                    <a:prstClr val="white">
                      <a:lumMod val="95000"/>
                    </a:prstClr>
                  </a:solidFill>
                </a:rPr>
                <a:t>Правила чемпионатов </a:t>
              </a:r>
              <a:endParaRPr lang="en-US" sz="14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en-US" sz="1400" b="1" dirty="0" err="1" smtClean="0">
                  <a:solidFill>
                    <a:prstClr val="white">
                      <a:lumMod val="95000"/>
                    </a:prstClr>
                  </a:solidFill>
                </a:rPr>
                <a:t>WorldSkills</a:t>
              </a:r>
              <a:r>
                <a:rPr lang="en-US" sz="1400" b="1" dirty="0" smtClean="0">
                  <a:solidFill>
                    <a:prstClr val="white">
                      <a:lumMod val="95000"/>
                    </a:prstClr>
                  </a:solidFill>
                </a:rPr>
                <a:t> </a:t>
              </a:r>
              <a:r>
                <a:rPr lang="en-US" sz="1400" b="1" dirty="0">
                  <a:solidFill>
                    <a:prstClr val="white">
                      <a:lumMod val="95000"/>
                    </a:prstClr>
                  </a:solidFill>
                </a:rPr>
                <a:t>Kazakhstan</a:t>
              </a:r>
              <a:endParaRPr lang="en-US" sz="1400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</p:grpSp>
      <p:grpSp>
        <p:nvGrpSpPr>
          <p:cNvPr id="12" name="Group 88"/>
          <p:cNvGrpSpPr/>
          <p:nvPr/>
        </p:nvGrpSpPr>
        <p:grpSpPr>
          <a:xfrm>
            <a:off x="8808031" y="5054694"/>
            <a:ext cx="2315371" cy="585440"/>
            <a:chOff x="778074" y="1534825"/>
            <a:chExt cx="1736528" cy="439081"/>
          </a:xfrm>
          <a:solidFill>
            <a:schemeClr val="accent4"/>
          </a:solidFill>
        </p:grpSpPr>
        <p:sp>
          <p:nvSpPr>
            <p:cNvPr id="90" name="Rounded Rectangle 89"/>
            <p:cNvSpPr/>
            <p:nvPr/>
          </p:nvSpPr>
          <p:spPr>
            <a:xfrm>
              <a:off x="778074" y="1534825"/>
              <a:ext cx="1736528" cy="439081"/>
            </a:xfrm>
            <a:prstGeom prst="roundRect">
              <a:avLst>
                <a:gd name="adj" fmla="val 3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600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1152843" y="1574207"/>
              <a:ext cx="1010854" cy="369333"/>
            </a:xfrm>
            <a:prstGeom prst="rect">
              <a:avLst/>
            </a:prstGeom>
            <a:grpFill/>
          </p:spPr>
          <p:txBody>
            <a:bodyPr wrap="none" lIns="0" tIns="0" rIns="0" bIns="0" rtlCol="0" anchor="t">
              <a:spAutoFit/>
            </a:bodyPr>
            <a:lstStyle/>
            <a:p>
              <a:pPr algn="ctr" defTabSz="1375467"/>
              <a:r>
                <a:rPr lang="ru-RU" sz="1600" b="1" dirty="0">
                  <a:solidFill>
                    <a:prstClr val="white">
                      <a:lumMod val="95000"/>
                    </a:prstClr>
                  </a:solidFill>
                </a:rPr>
                <a:t>о</a:t>
              </a:r>
              <a:r>
                <a:rPr lang="ru-RU" sz="1600" b="1" dirty="0" smtClean="0">
                  <a:solidFill>
                    <a:prstClr val="white">
                      <a:lumMod val="95000"/>
                    </a:prstClr>
                  </a:solidFill>
                </a:rPr>
                <a:t>т 20 </a:t>
              </a:r>
              <a:r>
                <a:rPr lang="ru-RU" sz="1600" b="1" dirty="0">
                  <a:solidFill>
                    <a:prstClr val="white">
                      <a:lumMod val="95000"/>
                    </a:prstClr>
                  </a:solidFill>
                </a:rPr>
                <a:t>апреля </a:t>
              </a:r>
              <a:endParaRPr lang="ru-RU" sz="16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600" b="1" dirty="0" smtClean="0">
                  <a:solidFill>
                    <a:prstClr val="white">
                      <a:lumMod val="95000"/>
                    </a:prstClr>
                  </a:solidFill>
                </a:rPr>
                <a:t>2020 года</a:t>
              </a:r>
              <a:endParaRPr lang="ru-RU" sz="1600" b="1" dirty="0">
                <a:solidFill>
                  <a:prstClr val="white">
                    <a:lumMod val="95000"/>
                  </a:prstClr>
                </a:solidFill>
              </a:endParaRPr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1136539" y="2977213"/>
            <a:ext cx="2119677" cy="167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5467">
              <a:spcBef>
                <a:spcPts val="533"/>
              </a:spcBef>
            </a:pPr>
            <a:r>
              <a:rPr lang="ru-RU" sz="1467" b="1" dirty="0">
                <a:solidFill>
                  <a:prstClr val="white"/>
                </a:solidFill>
              </a:rPr>
              <a:t>Об утверждении национального проекта "Качественное образование "Образованная нация"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737287" y="2977213"/>
            <a:ext cx="2119677" cy="167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5467">
              <a:spcBef>
                <a:spcPts val="533"/>
              </a:spcBef>
            </a:pPr>
            <a:r>
              <a:rPr lang="ru-RU" sz="1467" b="1" dirty="0">
                <a:solidFill>
                  <a:prstClr val="white"/>
                </a:solidFill>
              </a:rPr>
              <a:t>«Об утверждении государственных общеобязательных стандартов образования всех уровней образования»</a:t>
            </a:r>
            <a:endParaRPr lang="en-US" sz="1467" b="1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279548" y="2977213"/>
            <a:ext cx="223823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5467">
              <a:spcBef>
                <a:spcPts val="533"/>
              </a:spcBef>
            </a:pPr>
            <a:r>
              <a:rPr lang="ru-RU" sz="1100" b="1" dirty="0">
                <a:solidFill>
                  <a:prstClr val="white"/>
                </a:solidFill>
              </a:rPr>
              <a:t>«Об утверждении Типовых правил проведения текущего контроля успеваемости, промежуточной и итоговой аттестации обучающихся для организаций среднего, технического и профессионального, </a:t>
            </a:r>
            <a:r>
              <a:rPr lang="ru-RU" sz="1100" b="1" dirty="0" err="1">
                <a:solidFill>
                  <a:prstClr val="white"/>
                </a:solidFill>
              </a:rPr>
              <a:t>послесреднего</a:t>
            </a:r>
            <a:r>
              <a:rPr lang="ru-RU" sz="1100" b="1" dirty="0">
                <a:solidFill>
                  <a:prstClr val="white"/>
                </a:solidFill>
              </a:rPr>
              <a:t> образования»;</a:t>
            </a:r>
            <a:endParaRPr lang="en-US" sz="1100" b="1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8881816" y="2977213"/>
            <a:ext cx="2119677" cy="9954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5467">
              <a:spcBef>
                <a:spcPts val="533"/>
              </a:spcBef>
            </a:pPr>
            <a:r>
              <a:rPr lang="ru-RU" sz="1467" b="1" dirty="0">
                <a:solidFill>
                  <a:prstClr val="white"/>
                </a:solidFill>
              </a:rPr>
              <a:t>Профессиональные стандарты </a:t>
            </a:r>
            <a:r>
              <a:rPr lang="ru-RU" sz="1467" b="1" dirty="0" err="1">
                <a:solidFill>
                  <a:prstClr val="white"/>
                </a:solidFill>
              </a:rPr>
              <a:t>WorldSkills</a:t>
            </a:r>
            <a:r>
              <a:rPr lang="ru-RU" sz="1467" b="1" dirty="0">
                <a:solidFill>
                  <a:prstClr val="white"/>
                </a:solidFill>
              </a:rPr>
              <a:t> по компетенции</a:t>
            </a:r>
            <a:endParaRPr lang="en-US" sz="1467" b="1" dirty="0">
              <a:solidFill>
                <a:prstClr val="white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7059614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  <p:bldLst>
      <p:bldP spid="2" grpId="0"/>
      <p:bldP spid="2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0" name="Straight Connector 129"/>
          <p:cNvCxnSpPr>
            <a:stCxn id="108" idx="4"/>
            <a:endCxn id="122" idx="0"/>
          </p:cNvCxnSpPr>
          <p:nvPr/>
        </p:nvCxnSpPr>
        <p:spPr>
          <a:xfrm flipH="1">
            <a:off x="6096000" y="2620410"/>
            <a:ext cx="24707" cy="3235585"/>
          </a:xfrm>
          <a:prstGeom prst="line">
            <a:avLst/>
          </a:prstGeom>
          <a:ln w="19050">
            <a:solidFill>
              <a:schemeClr val="accent3"/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Slide Number Placeholder 124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20</a:t>
            </a:fld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93" name="Straight Connector 92"/>
          <p:cNvCxnSpPr>
            <a:stCxn id="108" idx="0"/>
          </p:cNvCxnSpPr>
          <p:nvPr/>
        </p:nvCxnSpPr>
        <p:spPr>
          <a:xfrm flipH="1" flipV="1">
            <a:off x="6108354" y="1135494"/>
            <a:ext cx="12353" cy="1148181"/>
          </a:xfrm>
          <a:prstGeom prst="line">
            <a:avLst/>
          </a:prstGeom>
          <a:ln w="19050">
            <a:solidFill>
              <a:schemeClr val="accent2"/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4" name="Group 93"/>
          <p:cNvGrpSpPr/>
          <p:nvPr/>
        </p:nvGrpSpPr>
        <p:grpSpPr>
          <a:xfrm>
            <a:off x="616973" y="1135494"/>
            <a:ext cx="5298012" cy="2551354"/>
            <a:chOff x="425669" y="2203667"/>
            <a:chExt cx="3973509" cy="811886"/>
          </a:xfrm>
        </p:grpSpPr>
        <p:sp>
          <p:nvSpPr>
            <p:cNvPr id="103" name="Isosceles Triangle 102"/>
            <p:cNvSpPr/>
            <p:nvPr/>
          </p:nvSpPr>
          <p:spPr>
            <a:xfrm rot="5400000">
              <a:off x="3986273" y="2453549"/>
              <a:ext cx="463912" cy="361899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98" name="Rounded Rectangle 97"/>
            <p:cNvSpPr/>
            <p:nvPr/>
          </p:nvSpPr>
          <p:spPr>
            <a:xfrm>
              <a:off x="425669" y="2203667"/>
              <a:ext cx="3725972" cy="762109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02" name="Rounded Rectangle 101"/>
            <p:cNvSpPr/>
            <p:nvPr/>
          </p:nvSpPr>
          <p:spPr>
            <a:xfrm>
              <a:off x="425669" y="2253444"/>
              <a:ext cx="3725972" cy="762109"/>
            </a:xfrm>
            <a:prstGeom prst="roundRect">
              <a:avLst>
                <a:gd name="adj" fmla="val 11275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</p:grpSp>
      <p:sp>
        <p:nvSpPr>
          <p:cNvPr id="105" name="TextBox 104"/>
          <p:cNvSpPr txBox="1"/>
          <p:nvPr/>
        </p:nvSpPr>
        <p:spPr>
          <a:xfrm>
            <a:off x="1701838" y="1445139"/>
            <a:ext cx="3562129" cy="201125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defTabSz="1375467"/>
            <a:r>
              <a:rPr lang="ru-RU" sz="1867" b="1" dirty="0">
                <a:solidFill>
                  <a:prstClr val="white"/>
                </a:solidFill>
              </a:rPr>
              <a:t>Процедура </a:t>
            </a:r>
            <a:r>
              <a:rPr lang="ru-RU" sz="1867" b="1" dirty="0" smtClean="0">
                <a:solidFill>
                  <a:prstClr val="white"/>
                </a:solidFill>
              </a:rPr>
              <a:t>выполнения</a:t>
            </a:r>
          </a:p>
          <a:p>
            <a:pPr defTabSz="1375467"/>
            <a:r>
              <a:rPr lang="ru-RU" sz="1867" b="1" dirty="0" smtClean="0">
                <a:solidFill>
                  <a:prstClr val="white"/>
                </a:solidFill>
              </a:rPr>
              <a:t> </a:t>
            </a:r>
            <a:r>
              <a:rPr lang="ru-RU" sz="1867" b="1" dirty="0">
                <a:solidFill>
                  <a:prstClr val="white"/>
                </a:solidFill>
              </a:rPr>
              <a:t>заданий демонстрационного </a:t>
            </a:r>
            <a:endParaRPr lang="ru-RU" sz="1867" b="1" dirty="0" smtClean="0">
              <a:solidFill>
                <a:prstClr val="white"/>
              </a:solidFill>
            </a:endParaRPr>
          </a:p>
          <a:p>
            <a:pPr defTabSz="1375467"/>
            <a:r>
              <a:rPr lang="ru-RU" sz="1867" b="1" dirty="0" smtClean="0">
                <a:solidFill>
                  <a:prstClr val="white"/>
                </a:solidFill>
              </a:rPr>
              <a:t>экзамена </a:t>
            </a:r>
            <a:r>
              <a:rPr lang="ru-RU" sz="1867" b="1" dirty="0">
                <a:solidFill>
                  <a:prstClr val="white"/>
                </a:solidFill>
              </a:rPr>
              <a:t>и их оценки </a:t>
            </a:r>
            <a:endParaRPr lang="ru-RU" sz="1867" b="1" dirty="0" smtClean="0">
              <a:solidFill>
                <a:prstClr val="white"/>
              </a:solidFill>
            </a:endParaRPr>
          </a:p>
          <a:p>
            <a:pPr defTabSz="1375467"/>
            <a:r>
              <a:rPr lang="ru-RU" sz="1867" b="1" dirty="0" smtClean="0">
                <a:solidFill>
                  <a:prstClr val="white"/>
                </a:solidFill>
              </a:rPr>
              <a:t>осуществляется </a:t>
            </a:r>
            <a:r>
              <a:rPr lang="ru-RU" sz="1867" b="1" dirty="0">
                <a:solidFill>
                  <a:prstClr val="white"/>
                </a:solidFill>
              </a:rPr>
              <a:t>на </a:t>
            </a:r>
            <a:endParaRPr lang="ru-RU" sz="1867" b="1" dirty="0" smtClean="0">
              <a:solidFill>
                <a:prstClr val="white"/>
              </a:solidFill>
            </a:endParaRPr>
          </a:p>
          <a:p>
            <a:pPr defTabSz="1375467"/>
            <a:r>
              <a:rPr lang="ru-RU" sz="1867" b="1" dirty="0" smtClean="0">
                <a:solidFill>
                  <a:prstClr val="white"/>
                </a:solidFill>
              </a:rPr>
              <a:t>площадках </a:t>
            </a:r>
            <a:r>
              <a:rPr lang="ru-RU" sz="1867" b="1" dirty="0">
                <a:solidFill>
                  <a:prstClr val="white"/>
                </a:solidFill>
              </a:rPr>
              <a:t>ЦПДЭ, которые </a:t>
            </a:r>
            <a:endParaRPr lang="ru-RU" sz="1867" b="1" dirty="0" smtClean="0">
              <a:solidFill>
                <a:prstClr val="white"/>
              </a:solidFill>
            </a:endParaRPr>
          </a:p>
          <a:p>
            <a:pPr defTabSz="1375467"/>
            <a:r>
              <a:rPr lang="ru-RU" sz="1867" b="1" dirty="0" smtClean="0">
                <a:solidFill>
                  <a:prstClr val="white"/>
                </a:solidFill>
              </a:rPr>
              <a:t>оснащены </a:t>
            </a:r>
            <a:r>
              <a:rPr lang="ru-RU" sz="1867" b="1" dirty="0">
                <a:solidFill>
                  <a:prstClr val="white"/>
                </a:solidFill>
              </a:rPr>
              <a:t>в соответствии </a:t>
            </a:r>
            <a:endParaRPr lang="ru-RU" sz="1867" b="1" dirty="0" smtClean="0">
              <a:solidFill>
                <a:prstClr val="white"/>
              </a:solidFill>
            </a:endParaRPr>
          </a:p>
          <a:p>
            <a:pPr defTabSz="1375467"/>
            <a:r>
              <a:rPr lang="ru-RU" sz="1867" b="1" dirty="0" smtClean="0">
                <a:solidFill>
                  <a:prstClr val="white"/>
                </a:solidFill>
              </a:rPr>
              <a:t>с </a:t>
            </a:r>
            <a:r>
              <a:rPr lang="ru-RU" sz="1867" b="1" dirty="0">
                <a:solidFill>
                  <a:prstClr val="white"/>
                </a:solidFill>
              </a:rPr>
              <a:t>инфраструктурным листом.</a:t>
            </a:r>
            <a:endParaRPr lang="en-US" sz="1867" b="1" dirty="0">
              <a:solidFill>
                <a:prstClr val="white"/>
              </a:solidFill>
            </a:endParaRPr>
          </a:p>
        </p:txBody>
      </p:sp>
      <p:sp>
        <p:nvSpPr>
          <p:cNvPr id="108" name="Oval 107"/>
          <p:cNvSpPr/>
          <p:nvPr/>
        </p:nvSpPr>
        <p:spPr>
          <a:xfrm>
            <a:off x="5952339" y="2283675"/>
            <a:ext cx="336735" cy="336735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grpSp>
        <p:nvGrpSpPr>
          <p:cNvPr id="112" name="Group 111"/>
          <p:cNvGrpSpPr/>
          <p:nvPr/>
        </p:nvGrpSpPr>
        <p:grpSpPr>
          <a:xfrm flipH="1">
            <a:off x="6365905" y="1919315"/>
            <a:ext cx="5298012" cy="1082515"/>
            <a:chOff x="425669" y="2203667"/>
            <a:chExt cx="3973509" cy="811886"/>
          </a:xfrm>
        </p:grpSpPr>
        <p:sp>
          <p:nvSpPr>
            <p:cNvPr id="115" name="Isosceles Triangle 114"/>
            <p:cNvSpPr/>
            <p:nvPr/>
          </p:nvSpPr>
          <p:spPr>
            <a:xfrm rot="5400000">
              <a:off x="3986273" y="2453549"/>
              <a:ext cx="463912" cy="361899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13" name="Rounded Rectangle 112"/>
            <p:cNvSpPr/>
            <p:nvPr/>
          </p:nvSpPr>
          <p:spPr>
            <a:xfrm>
              <a:off x="425669" y="2203667"/>
              <a:ext cx="3725972" cy="762109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14" name="Rounded Rectangle 113"/>
            <p:cNvSpPr/>
            <p:nvPr/>
          </p:nvSpPr>
          <p:spPr>
            <a:xfrm>
              <a:off x="425669" y="2253444"/>
              <a:ext cx="3725972" cy="762109"/>
            </a:xfrm>
            <a:prstGeom prst="roundRect">
              <a:avLst>
                <a:gd name="adj" fmla="val 11275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</p:grpSp>
      <p:sp>
        <p:nvSpPr>
          <p:cNvPr id="117" name="TextBox 116"/>
          <p:cNvSpPr txBox="1"/>
          <p:nvPr/>
        </p:nvSpPr>
        <p:spPr>
          <a:xfrm>
            <a:off x="7277964" y="2178980"/>
            <a:ext cx="2837700" cy="5746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 defTabSz="1375467"/>
            <a:r>
              <a:rPr lang="ru-RU" sz="1867" b="1" dirty="0">
                <a:solidFill>
                  <a:prstClr val="white"/>
                </a:solidFill>
              </a:rPr>
              <a:t>В качестве ЦПДЭ могут </a:t>
            </a:r>
            <a:endParaRPr lang="ru-RU" sz="1867" b="1" dirty="0" smtClean="0">
              <a:solidFill>
                <a:prstClr val="white"/>
              </a:solidFill>
            </a:endParaRPr>
          </a:p>
          <a:p>
            <a:pPr algn="r" defTabSz="1375467"/>
            <a:r>
              <a:rPr lang="ru-RU" sz="1867" b="1" dirty="0" smtClean="0">
                <a:solidFill>
                  <a:prstClr val="white"/>
                </a:solidFill>
              </a:rPr>
              <a:t>быть </a:t>
            </a:r>
            <a:r>
              <a:rPr lang="ru-RU" sz="1867" b="1" dirty="0">
                <a:solidFill>
                  <a:prstClr val="white"/>
                </a:solidFill>
              </a:rPr>
              <a:t>предприятия</a:t>
            </a:r>
            <a:endParaRPr lang="en-US" sz="1867" b="1" dirty="0">
              <a:solidFill>
                <a:prstClr val="white"/>
              </a:solidFill>
            </a:endParaRPr>
          </a:p>
        </p:txBody>
      </p:sp>
      <p:cxnSp>
        <p:nvCxnSpPr>
          <p:cNvPr id="121" name="Straight Connector 120"/>
          <p:cNvCxnSpPr/>
          <p:nvPr/>
        </p:nvCxnSpPr>
        <p:spPr>
          <a:xfrm>
            <a:off x="6086225" y="4454941"/>
            <a:ext cx="0" cy="2403059"/>
          </a:xfrm>
          <a:prstGeom prst="line">
            <a:avLst/>
          </a:prstGeom>
          <a:ln w="19050">
            <a:solidFill>
              <a:schemeClr val="accent4"/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Oval 121"/>
          <p:cNvSpPr/>
          <p:nvPr/>
        </p:nvSpPr>
        <p:spPr>
          <a:xfrm>
            <a:off x="5927632" y="5855995"/>
            <a:ext cx="336735" cy="336735"/>
          </a:xfrm>
          <a:prstGeom prst="ellipse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39" name="Freeform 135"/>
          <p:cNvSpPr>
            <a:spLocks noEditPoints="1"/>
          </p:cNvSpPr>
          <p:nvPr/>
        </p:nvSpPr>
        <p:spPr bwMode="auto">
          <a:xfrm>
            <a:off x="10697674" y="2233721"/>
            <a:ext cx="649560" cy="608448"/>
          </a:xfrm>
          <a:custGeom>
            <a:avLst/>
            <a:gdLst/>
            <a:ahLst/>
            <a:cxnLst>
              <a:cxn ang="0">
                <a:pos x="13" y="39"/>
              </a:cxn>
              <a:cxn ang="0">
                <a:pos x="8" y="39"/>
              </a:cxn>
              <a:cxn ang="0">
                <a:pos x="0" y="33"/>
              </a:cxn>
              <a:cxn ang="0">
                <a:pos x="5" y="19"/>
              </a:cxn>
              <a:cxn ang="0">
                <a:pos x="15" y="22"/>
              </a:cxn>
              <a:cxn ang="0">
                <a:pos x="20" y="21"/>
              </a:cxn>
              <a:cxn ang="0">
                <a:pos x="20" y="24"/>
              </a:cxn>
              <a:cxn ang="0">
                <a:pos x="23" y="34"/>
              </a:cxn>
              <a:cxn ang="0">
                <a:pos x="13" y="39"/>
              </a:cxn>
              <a:cxn ang="0">
                <a:pos x="15" y="19"/>
              </a:cxn>
              <a:cxn ang="0">
                <a:pos x="5" y="9"/>
              </a:cxn>
              <a:cxn ang="0">
                <a:pos x="15" y="0"/>
              </a:cxn>
              <a:cxn ang="0">
                <a:pos x="25" y="9"/>
              </a:cxn>
              <a:cxn ang="0">
                <a:pos x="15" y="19"/>
              </a:cxn>
              <a:cxn ang="0">
                <a:pos x="53" y="68"/>
              </a:cxn>
              <a:cxn ang="0">
                <a:pos x="20" y="68"/>
              </a:cxn>
              <a:cxn ang="0">
                <a:pos x="10" y="58"/>
              </a:cxn>
              <a:cxn ang="0">
                <a:pos x="23" y="36"/>
              </a:cxn>
              <a:cxn ang="0">
                <a:pos x="37" y="41"/>
              </a:cxn>
              <a:cxn ang="0">
                <a:pos x="50" y="36"/>
              </a:cxn>
              <a:cxn ang="0">
                <a:pos x="64" y="58"/>
              </a:cxn>
              <a:cxn ang="0">
                <a:pos x="53" y="68"/>
              </a:cxn>
              <a:cxn ang="0">
                <a:pos x="37" y="39"/>
              </a:cxn>
              <a:cxn ang="0">
                <a:pos x="22" y="24"/>
              </a:cxn>
              <a:cxn ang="0">
                <a:pos x="37" y="9"/>
              </a:cxn>
              <a:cxn ang="0">
                <a:pos x="51" y="24"/>
              </a:cxn>
              <a:cxn ang="0">
                <a:pos x="37" y="39"/>
              </a:cxn>
              <a:cxn ang="0">
                <a:pos x="59" y="19"/>
              </a:cxn>
              <a:cxn ang="0">
                <a:pos x="49" y="9"/>
              </a:cxn>
              <a:cxn ang="0">
                <a:pos x="59" y="0"/>
              </a:cxn>
              <a:cxn ang="0">
                <a:pos x="68" y="9"/>
              </a:cxn>
              <a:cxn ang="0">
                <a:pos x="59" y="19"/>
              </a:cxn>
              <a:cxn ang="0">
                <a:pos x="66" y="39"/>
              </a:cxn>
              <a:cxn ang="0">
                <a:pos x="61" y="39"/>
              </a:cxn>
              <a:cxn ang="0">
                <a:pos x="51" y="34"/>
              </a:cxn>
              <a:cxn ang="0">
                <a:pos x="54" y="24"/>
              </a:cxn>
              <a:cxn ang="0">
                <a:pos x="54" y="21"/>
              </a:cxn>
              <a:cxn ang="0">
                <a:pos x="59" y="22"/>
              </a:cxn>
              <a:cxn ang="0">
                <a:pos x="69" y="19"/>
              </a:cxn>
              <a:cxn ang="0">
                <a:pos x="73" y="33"/>
              </a:cxn>
              <a:cxn ang="0">
                <a:pos x="66" y="39"/>
              </a:cxn>
            </a:cxnLst>
            <a:rect l="0" t="0" r="r" b="b"/>
            <a:pathLst>
              <a:path w="73" h="68">
                <a:moveTo>
                  <a:pt x="13" y="39"/>
                </a:moveTo>
                <a:cubicBezTo>
                  <a:pt x="8" y="39"/>
                  <a:pt x="8" y="39"/>
                  <a:pt x="8" y="39"/>
                </a:cubicBezTo>
                <a:cubicBezTo>
                  <a:pt x="4" y="39"/>
                  <a:pt x="0" y="37"/>
                  <a:pt x="0" y="33"/>
                </a:cubicBezTo>
                <a:cubicBezTo>
                  <a:pt x="0" y="29"/>
                  <a:pt x="0" y="19"/>
                  <a:pt x="5" y="19"/>
                </a:cubicBezTo>
                <a:cubicBezTo>
                  <a:pt x="6" y="19"/>
                  <a:pt x="10" y="22"/>
                  <a:pt x="15" y="22"/>
                </a:cubicBezTo>
                <a:cubicBezTo>
                  <a:pt x="17" y="22"/>
                  <a:pt x="18" y="22"/>
                  <a:pt x="20" y="21"/>
                </a:cubicBezTo>
                <a:cubicBezTo>
                  <a:pt x="20" y="22"/>
                  <a:pt x="20" y="23"/>
                  <a:pt x="20" y="24"/>
                </a:cubicBezTo>
                <a:cubicBezTo>
                  <a:pt x="20" y="27"/>
                  <a:pt x="21" y="31"/>
                  <a:pt x="23" y="34"/>
                </a:cubicBezTo>
                <a:cubicBezTo>
                  <a:pt x="19" y="34"/>
                  <a:pt x="15" y="36"/>
                  <a:pt x="13" y="39"/>
                </a:cubicBezTo>
                <a:close/>
                <a:moveTo>
                  <a:pt x="15" y="19"/>
                </a:moveTo>
                <a:cubicBezTo>
                  <a:pt x="10" y="19"/>
                  <a:pt x="5" y="15"/>
                  <a:pt x="5" y="9"/>
                </a:cubicBezTo>
                <a:cubicBezTo>
                  <a:pt x="5" y="4"/>
                  <a:pt x="10" y="0"/>
                  <a:pt x="15" y="0"/>
                </a:cubicBezTo>
                <a:cubicBezTo>
                  <a:pt x="20" y="0"/>
                  <a:pt x="25" y="4"/>
                  <a:pt x="25" y="9"/>
                </a:cubicBezTo>
                <a:cubicBezTo>
                  <a:pt x="25" y="15"/>
                  <a:pt x="20" y="19"/>
                  <a:pt x="15" y="19"/>
                </a:cubicBezTo>
                <a:close/>
                <a:moveTo>
                  <a:pt x="53" y="68"/>
                </a:moveTo>
                <a:cubicBezTo>
                  <a:pt x="20" y="68"/>
                  <a:pt x="20" y="68"/>
                  <a:pt x="20" y="68"/>
                </a:cubicBezTo>
                <a:cubicBezTo>
                  <a:pt x="14" y="68"/>
                  <a:pt x="10" y="64"/>
                  <a:pt x="10" y="58"/>
                </a:cubicBezTo>
                <a:cubicBezTo>
                  <a:pt x="10" y="49"/>
                  <a:pt x="12" y="36"/>
                  <a:pt x="23" y="36"/>
                </a:cubicBezTo>
                <a:cubicBezTo>
                  <a:pt x="25" y="36"/>
                  <a:pt x="29" y="41"/>
                  <a:pt x="37" y="41"/>
                </a:cubicBezTo>
                <a:cubicBezTo>
                  <a:pt x="44" y="41"/>
                  <a:pt x="49" y="36"/>
                  <a:pt x="50" y="36"/>
                </a:cubicBezTo>
                <a:cubicBezTo>
                  <a:pt x="62" y="36"/>
                  <a:pt x="64" y="49"/>
                  <a:pt x="64" y="58"/>
                </a:cubicBezTo>
                <a:cubicBezTo>
                  <a:pt x="64" y="64"/>
                  <a:pt x="60" y="68"/>
                  <a:pt x="53" y="68"/>
                </a:cubicBezTo>
                <a:close/>
                <a:moveTo>
                  <a:pt x="37" y="39"/>
                </a:moveTo>
                <a:cubicBezTo>
                  <a:pt x="29" y="39"/>
                  <a:pt x="22" y="32"/>
                  <a:pt x="22" y="24"/>
                </a:cubicBezTo>
                <a:cubicBezTo>
                  <a:pt x="22" y="16"/>
                  <a:pt x="29" y="9"/>
                  <a:pt x="37" y="9"/>
                </a:cubicBezTo>
                <a:cubicBezTo>
                  <a:pt x="45" y="9"/>
                  <a:pt x="51" y="16"/>
                  <a:pt x="51" y="24"/>
                </a:cubicBezTo>
                <a:cubicBezTo>
                  <a:pt x="51" y="32"/>
                  <a:pt x="45" y="39"/>
                  <a:pt x="37" y="39"/>
                </a:cubicBezTo>
                <a:close/>
                <a:moveTo>
                  <a:pt x="59" y="19"/>
                </a:moveTo>
                <a:cubicBezTo>
                  <a:pt x="53" y="19"/>
                  <a:pt x="49" y="15"/>
                  <a:pt x="49" y="9"/>
                </a:cubicBezTo>
                <a:cubicBezTo>
                  <a:pt x="49" y="4"/>
                  <a:pt x="53" y="0"/>
                  <a:pt x="59" y="0"/>
                </a:cubicBezTo>
                <a:cubicBezTo>
                  <a:pt x="64" y="0"/>
                  <a:pt x="68" y="4"/>
                  <a:pt x="68" y="9"/>
                </a:cubicBezTo>
                <a:cubicBezTo>
                  <a:pt x="68" y="15"/>
                  <a:pt x="64" y="19"/>
                  <a:pt x="59" y="19"/>
                </a:cubicBezTo>
                <a:close/>
                <a:moveTo>
                  <a:pt x="66" y="39"/>
                </a:moveTo>
                <a:cubicBezTo>
                  <a:pt x="61" y="39"/>
                  <a:pt x="61" y="39"/>
                  <a:pt x="61" y="39"/>
                </a:cubicBezTo>
                <a:cubicBezTo>
                  <a:pt x="58" y="36"/>
                  <a:pt x="55" y="34"/>
                  <a:pt x="51" y="34"/>
                </a:cubicBezTo>
                <a:cubicBezTo>
                  <a:pt x="53" y="31"/>
                  <a:pt x="54" y="27"/>
                  <a:pt x="54" y="24"/>
                </a:cubicBezTo>
                <a:cubicBezTo>
                  <a:pt x="54" y="23"/>
                  <a:pt x="54" y="22"/>
                  <a:pt x="54" y="21"/>
                </a:cubicBezTo>
                <a:cubicBezTo>
                  <a:pt x="55" y="22"/>
                  <a:pt x="57" y="22"/>
                  <a:pt x="59" y="22"/>
                </a:cubicBezTo>
                <a:cubicBezTo>
                  <a:pt x="64" y="22"/>
                  <a:pt x="68" y="19"/>
                  <a:pt x="69" y="19"/>
                </a:cubicBezTo>
                <a:cubicBezTo>
                  <a:pt x="73" y="19"/>
                  <a:pt x="73" y="29"/>
                  <a:pt x="73" y="33"/>
                </a:cubicBezTo>
                <a:cubicBezTo>
                  <a:pt x="73" y="37"/>
                  <a:pt x="70" y="39"/>
                  <a:pt x="66" y="39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142" name="Freeform 62"/>
          <p:cNvSpPr>
            <a:spLocks noEditPoints="1"/>
          </p:cNvSpPr>
          <p:nvPr/>
        </p:nvSpPr>
        <p:spPr bwMode="auto">
          <a:xfrm>
            <a:off x="882473" y="2028594"/>
            <a:ext cx="613643" cy="608730"/>
          </a:xfrm>
          <a:custGeom>
            <a:avLst/>
            <a:gdLst/>
            <a:ahLst/>
            <a:cxnLst>
              <a:cxn ang="0">
                <a:pos x="58" y="33"/>
              </a:cxn>
              <a:cxn ang="0">
                <a:pos x="57" y="34"/>
              </a:cxn>
              <a:cxn ang="0">
                <a:pos x="50" y="35"/>
              </a:cxn>
              <a:cxn ang="0">
                <a:pos x="49" y="39"/>
              </a:cxn>
              <a:cxn ang="0">
                <a:pos x="53" y="44"/>
              </a:cxn>
              <a:cxn ang="0">
                <a:pos x="53" y="45"/>
              </a:cxn>
              <a:cxn ang="0">
                <a:pos x="53" y="46"/>
              </a:cxn>
              <a:cxn ang="0">
                <a:pos x="45" y="53"/>
              </a:cxn>
              <a:cxn ang="0">
                <a:pos x="44" y="52"/>
              </a:cxn>
              <a:cxn ang="0">
                <a:pos x="39" y="48"/>
              </a:cxn>
              <a:cxn ang="0">
                <a:pos x="36" y="50"/>
              </a:cxn>
              <a:cxn ang="0">
                <a:pos x="34" y="57"/>
              </a:cxn>
              <a:cxn ang="0">
                <a:pos x="33" y="58"/>
              </a:cxn>
              <a:cxn ang="0">
                <a:pos x="25" y="58"/>
              </a:cxn>
              <a:cxn ang="0">
                <a:pos x="23" y="57"/>
              </a:cxn>
              <a:cxn ang="0">
                <a:pos x="22" y="50"/>
              </a:cxn>
              <a:cxn ang="0">
                <a:pos x="19" y="48"/>
              </a:cxn>
              <a:cxn ang="0">
                <a:pos x="14" y="52"/>
              </a:cxn>
              <a:cxn ang="0">
                <a:pos x="13" y="53"/>
              </a:cxn>
              <a:cxn ang="0">
                <a:pos x="12" y="52"/>
              </a:cxn>
              <a:cxn ang="0">
                <a:pos x="5" y="46"/>
              </a:cxn>
              <a:cxn ang="0">
                <a:pos x="5" y="45"/>
              </a:cxn>
              <a:cxn ang="0">
                <a:pos x="5" y="44"/>
              </a:cxn>
              <a:cxn ang="0">
                <a:pos x="9" y="39"/>
              </a:cxn>
              <a:cxn ang="0">
                <a:pos x="8" y="35"/>
              </a:cxn>
              <a:cxn ang="0">
                <a:pos x="1" y="34"/>
              </a:cxn>
              <a:cxn ang="0">
                <a:pos x="0" y="33"/>
              </a:cxn>
              <a:cxn ang="0">
                <a:pos x="0" y="24"/>
              </a:cxn>
              <a:cxn ang="0">
                <a:pos x="1" y="23"/>
              </a:cxn>
              <a:cxn ang="0">
                <a:pos x="8" y="22"/>
              </a:cxn>
              <a:cxn ang="0">
                <a:pos x="9" y="18"/>
              </a:cxn>
              <a:cxn ang="0">
                <a:pos x="5" y="13"/>
              </a:cxn>
              <a:cxn ang="0">
                <a:pos x="5" y="12"/>
              </a:cxn>
              <a:cxn ang="0">
                <a:pos x="5" y="11"/>
              </a:cxn>
              <a:cxn ang="0">
                <a:pos x="13" y="5"/>
              </a:cxn>
              <a:cxn ang="0">
                <a:pos x="14" y="5"/>
              </a:cxn>
              <a:cxn ang="0">
                <a:pos x="19" y="9"/>
              </a:cxn>
              <a:cxn ang="0">
                <a:pos x="22" y="8"/>
              </a:cxn>
              <a:cxn ang="0">
                <a:pos x="23" y="1"/>
              </a:cxn>
              <a:cxn ang="0">
                <a:pos x="25" y="0"/>
              </a:cxn>
              <a:cxn ang="0">
                <a:pos x="33" y="0"/>
              </a:cxn>
              <a:cxn ang="0">
                <a:pos x="34" y="1"/>
              </a:cxn>
              <a:cxn ang="0">
                <a:pos x="36" y="8"/>
              </a:cxn>
              <a:cxn ang="0">
                <a:pos x="39" y="9"/>
              </a:cxn>
              <a:cxn ang="0">
                <a:pos x="44" y="5"/>
              </a:cxn>
              <a:cxn ang="0">
                <a:pos x="45" y="5"/>
              </a:cxn>
              <a:cxn ang="0">
                <a:pos x="46" y="5"/>
              </a:cxn>
              <a:cxn ang="0">
                <a:pos x="52" y="12"/>
              </a:cxn>
              <a:cxn ang="0">
                <a:pos x="53" y="12"/>
              </a:cxn>
              <a:cxn ang="0">
                <a:pos x="52" y="13"/>
              </a:cxn>
              <a:cxn ang="0">
                <a:pos x="48" y="18"/>
              </a:cxn>
              <a:cxn ang="0">
                <a:pos x="50" y="22"/>
              </a:cxn>
              <a:cxn ang="0">
                <a:pos x="57" y="23"/>
              </a:cxn>
              <a:cxn ang="0">
                <a:pos x="58" y="25"/>
              </a:cxn>
              <a:cxn ang="0">
                <a:pos x="58" y="33"/>
              </a:cxn>
              <a:cxn ang="0">
                <a:pos x="29" y="19"/>
              </a:cxn>
              <a:cxn ang="0">
                <a:pos x="19" y="29"/>
              </a:cxn>
              <a:cxn ang="0">
                <a:pos x="29" y="38"/>
              </a:cxn>
              <a:cxn ang="0">
                <a:pos x="39" y="29"/>
              </a:cxn>
              <a:cxn ang="0">
                <a:pos x="29" y="19"/>
              </a:cxn>
            </a:cxnLst>
            <a:rect l="0" t="0" r="r" b="b"/>
            <a:pathLst>
              <a:path w="58" h="58">
                <a:moveTo>
                  <a:pt x="58" y="33"/>
                </a:moveTo>
                <a:cubicBezTo>
                  <a:pt x="58" y="34"/>
                  <a:pt x="58" y="34"/>
                  <a:pt x="57" y="34"/>
                </a:cubicBezTo>
                <a:cubicBezTo>
                  <a:pt x="50" y="35"/>
                  <a:pt x="50" y="35"/>
                  <a:pt x="50" y="35"/>
                </a:cubicBezTo>
                <a:cubicBezTo>
                  <a:pt x="50" y="37"/>
                  <a:pt x="49" y="38"/>
                  <a:pt x="49" y="39"/>
                </a:cubicBezTo>
                <a:cubicBezTo>
                  <a:pt x="50" y="41"/>
                  <a:pt x="51" y="42"/>
                  <a:pt x="53" y="44"/>
                </a:cubicBezTo>
                <a:cubicBezTo>
                  <a:pt x="53" y="44"/>
                  <a:pt x="53" y="45"/>
                  <a:pt x="53" y="45"/>
                </a:cubicBezTo>
                <a:cubicBezTo>
                  <a:pt x="53" y="45"/>
                  <a:pt x="53" y="46"/>
                  <a:pt x="53" y="46"/>
                </a:cubicBezTo>
                <a:cubicBezTo>
                  <a:pt x="52" y="47"/>
                  <a:pt x="47" y="53"/>
                  <a:pt x="45" y="53"/>
                </a:cubicBezTo>
                <a:cubicBezTo>
                  <a:pt x="45" y="53"/>
                  <a:pt x="45" y="53"/>
                  <a:pt x="44" y="52"/>
                </a:cubicBezTo>
                <a:cubicBezTo>
                  <a:pt x="39" y="48"/>
                  <a:pt x="39" y="48"/>
                  <a:pt x="39" y="48"/>
                </a:cubicBezTo>
                <a:cubicBezTo>
                  <a:pt x="38" y="49"/>
                  <a:pt x="37" y="49"/>
                  <a:pt x="36" y="50"/>
                </a:cubicBezTo>
                <a:cubicBezTo>
                  <a:pt x="35" y="52"/>
                  <a:pt x="35" y="55"/>
                  <a:pt x="34" y="57"/>
                </a:cubicBezTo>
                <a:cubicBezTo>
                  <a:pt x="34" y="57"/>
                  <a:pt x="34" y="58"/>
                  <a:pt x="33" y="58"/>
                </a:cubicBezTo>
                <a:cubicBezTo>
                  <a:pt x="25" y="58"/>
                  <a:pt x="25" y="58"/>
                  <a:pt x="25" y="58"/>
                </a:cubicBezTo>
                <a:cubicBezTo>
                  <a:pt x="24" y="58"/>
                  <a:pt x="23" y="57"/>
                  <a:pt x="23" y="57"/>
                </a:cubicBezTo>
                <a:cubicBezTo>
                  <a:pt x="22" y="50"/>
                  <a:pt x="22" y="50"/>
                  <a:pt x="22" y="50"/>
                </a:cubicBezTo>
                <a:cubicBezTo>
                  <a:pt x="21" y="49"/>
                  <a:pt x="20" y="49"/>
                  <a:pt x="19" y="48"/>
                </a:cubicBezTo>
                <a:cubicBezTo>
                  <a:pt x="14" y="52"/>
                  <a:pt x="14" y="52"/>
                  <a:pt x="14" y="52"/>
                </a:cubicBezTo>
                <a:cubicBezTo>
                  <a:pt x="13" y="53"/>
                  <a:pt x="13" y="53"/>
                  <a:pt x="13" y="53"/>
                </a:cubicBezTo>
                <a:cubicBezTo>
                  <a:pt x="12" y="53"/>
                  <a:pt x="12" y="53"/>
                  <a:pt x="12" y="52"/>
                </a:cubicBezTo>
                <a:cubicBezTo>
                  <a:pt x="10" y="50"/>
                  <a:pt x="7" y="48"/>
                  <a:pt x="5" y="46"/>
                </a:cubicBezTo>
                <a:cubicBezTo>
                  <a:pt x="5" y="46"/>
                  <a:pt x="5" y="45"/>
                  <a:pt x="5" y="45"/>
                </a:cubicBezTo>
                <a:cubicBezTo>
                  <a:pt x="5" y="45"/>
                  <a:pt x="5" y="44"/>
                  <a:pt x="5" y="44"/>
                </a:cubicBezTo>
                <a:cubicBezTo>
                  <a:pt x="7" y="42"/>
                  <a:pt x="8" y="41"/>
                  <a:pt x="9" y="39"/>
                </a:cubicBezTo>
                <a:cubicBezTo>
                  <a:pt x="9" y="38"/>
                  <a:pt x="8" y="37"/>
                  <a:pt x="8" y="35"/>
                </a:cubicBezTo>
                <a:cubicBezTo>
                  <a:pt x="1" y="34"/>
                  <a:pt x="1" y="34"/>
                  <a:pt x="1" y="34"/>
                </a:cubicBezTo>
                <a:cubicBezTo>
                  <a:pt x="0" y="34"/>
                  <a:pt x="0" y="33"/>
                  <a:pt x="0" y="33"/>
                </a:cubicBezTo>
                <a:cubicBezTo>
                  <a:pt x="0" y="24"/>
                  <a:pt x="0" y="24"/>
                  <a:pt x="0" y="24"/>
                </a:cubicBezTo>
                <a:cubicBezTo>
                  <a:pt x="0" y="24"/>
                  <a:pt x="0" y="23"/>
                  <a:pt x="1" y="23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21"/>
                  <a:pt x="9" y="20"/>
                  <a:pt x="9" y="18"/>
                </a:cubicBezTo>
                <a:cubicBezTo>
                  <a:pt x="8" y="17"/>
                  <a:pt x="7" y="15"/>
                  <a:pt x="5" y="13"/>
                </a:cubicBezTo>
                <a:cubicBezTo>
                  <a:pt x="5" y="13"/>
                  <a:pt x="5" y="13"/>
                  <a:pt x="5" y="12"/>
                </a:cubicBezTo>
                <a:cubicBezTo>
                  <a:pt x="5" y="12"/>
                  <a:pt x="5" y="12"/>
                  <a:pt x="5" y="11"/>
                </a:cubicBezTo>
                <a:cubicBezTo>
                  <a:pt x="6" y="10"/>
                  <a:pt x="11" y="5"/>
                  <a:pt x="13" y="5"/>
                </a:cubicBezTo>
                <a:cubicBezTo>
                  <a:pt x="13" y="5"/>
                  <a:pt x="13" y="5"/>
                  <a:pt x="14" y="5"/>
                </a:cubicBezTo>
                <a:cubicBezTo>
                  <a:pt x="19" y="9"/>
                  <a:pt x="19" y="9"/>
                  <a:pt x="19" y="9"/>
                </a:cubicBezTo>
                <a:cubicBezTo>
                  <a:pt x="20" y="9"/>
                  <a:pt x="21" y="8"/>
                  <a:pt x="22" y="8"/>
                </a:cubicBezTo>
                <a:cubicBezTo>
                  <a:pt x="22" y="5"/>
                  <a:pt x="23" y="3"/>
                  <a:pt x="23" y="1"/>
                </a:cubicBezTo>
                <a:cubicBezTo>
                  <a:pt x="23" y="0"/>
                  <a:pt x="24" y="0"/>
                  <a:pt x="25" y="0"/>
                </a:cubicBezTo>
                <a:cubicBezTo>
                  <a:pt x="33" y="0"/>
                  <a:pt x="33" y="0"/>
                  <a:pt x="33" y="0"/>
                </a:cubicBezTo>
                <a:cubicBezTo>
                  <a:pt x="34" y="0"/>
                  <a:pt x="34" y="0"/>
                  <a:pt x="34" y="1"/>
                </a:cubicBezTo>
                <a:cubicBezTo>
                  <a:pt x="36" y="8"/>
                  <a:pt x="36" y="8"/>
                  <a:pt x="36" y="8"/>
                </a:cubicBezTo>
                <a:cubicBezTo>
                  <a:pt x="37" y="8"/>
                  <a:pt x="38" y="9"/>
                  <a:pt x="39" y="9"/>
                </a:cubicBezTo>
                <a:cubicBezTo>
                  <a:pt x="44" y="5"/>
                  <a:pt x="44" y="5"/>
                  <a:pt x="44" y="5"/>
                </a:cubicBezTo>
                <a:cubicBezTo>
                  <a:pt x="45" y="5"/>
                  <a:pt x="45" y="5"/>
                  <a:pt x="45" y="5"/>
                </a:cubicBezTo>
                <a:cubicBezTo>
                  <a:pt x="46" y="5"/>
                  <a:pt x="46" y="5"/>
                  <a:pt x="46" y="5"/>
                </a:cubicBezTo>
                <a:cubicBezTo>
                  <a:pt x="48" y="7"/>
                  <a:pt x="51" y="9"/>
                  <a:pt x="52" y="12"/>
                </a:cubicBezTo>
                <a:cubicBezTo>
                  <a:pt x="53" y="12"/>
                  <a:pt x="53" y="12"/>
                  <a:pt x="53" y="12"/>
                </a:cubicBezTo>
                <a:cubicBezTo>
                  <a:pt x="53" y="13"/>
                  <a:pt x="53" y="13"/>
                  <a:pt x="52" y="13"/>
                </a:cubicBezTo>
                <a:cubicBezTo>
                  <a:pt x="51" y="15"/>
                  <a:pt x="50" y="17"/>
                  <a:pt x="48" y="18"/>
                </a:cubicBezTo>
                <a:cubicBezTo>
                  <a:pt x="49" y="20"/>
                  <a:pt x="50" y="21"/>
                  <a:pt x="50" y="22"/>
                </a:cubicBezTo>
                <a:cubicBezTo>
                  <a:pt x="57" y="23"/>
                  <a:pt x="57" y="23"/>
                  <a:pt x="57" y="23"/>
                </a:cubicBezTo>
                <a:cubicBezTo>
                  <a:pt x="58" y="23"/>
                  <a:pt x="58" y="24"/>
                  <a:pt x="58" y="25"/>
                </a:cubicBezTo>
                <a:lnTo>
                  <a:pt x="58" y="33"/>
                </a:lnTo>
                <a:close/>
                <a:moveTo>
                  <a:pt x="29" y="19"/>
                </a:moveTo>
                <a:cubicBezTo>
                  <a:pt x="24" y="19"/>
                  <a:pt x="19" y="23"/>
                  <a:pt x="19" y="29"/>
                </a:cubicBezTo>
                <a:cubicBezTo>
                  <a:pt x="19" y="34"/>
                  <a:pt x="24" y="38"/>
                  <a:pt x="29" y="38"/>
                </a:cubicBezTo>
                <a:cubicBezTo>
                  <a:pt x="34" y="38"/>
                  <a:pt x="39" y="34"/>
                  <a:pt x="39" y="29"/>
                </a:cubicBezTo>
                <a:cubicBezTo>
                  <a:pt x="39" y="23"/>
                  <a:pt x="34" y="19"/>
                  <a:pt x="29" y="19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9456" y="4047"/>
            <a:ext cx="1140498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prstClr val="black"/>
                </a:solidFill>
              </a:rPr>
              <a:t>Единые требования к площадкам проведения демонстрационного экзамена:</a:t>
            </a:r>
            <a:br>
              <a:rPr lang="ru-RU" sz="2800" b="1" dirty="0">
                <a:solidFill>
                  <a:prstClr val="black"/>
                </a:solidFill>
              </a:rPr>
            </a:b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35" name="Freeform 12"/>
          <p:cNvSpPr>
            <a:spLocks/>
          </p:cNvSpPr>
          <p:nvPr/>
        </p:nvSpPr>
        <p:spPr bwMode="auto">
          <a:xfrm>
            <a:off x="24706" y="5227847"/>
            <a:ext cx="12192000" cy="1283752"/>
          </a:xfrm>
          <a:custGeom>
            <a:avLst/>
            <a:gdLst/>
            <a:ahLst/>
            <a:cxnLst>
              <a:cxn ang="0">
                <a:pos x="3253" y="18"/>
              </a:cxn>
              <a:cxn ang="0">
                <a:pos x="3253" y="114"/>
              </a:cxn>
              <a:cxn ang="0">
                <a:pos x="2903" y="107"/>
              </a:cxn>
              <a:cxn ang="0">
                <a:pos x="2536" y="189"/>
              </a:cxn>
              <a:cxn ang="0">
                <a:pos x="2158" y="373"/>
              </a:cxn>
              <a:cxn ang="0">
                <a:pos x="1828" y="407"/>
              </a:cxn>
              <a:cxn ang="0">
                <a:pos x="1823" y="408"/>
              </a:cxn>
              <a:cxn ang="0">
                <a:pos x="1692" y="423"/>
              </a:cxn>
              <a:cxn ang="0">
                <a:pos x="1624" y="431"/>
              </a:cxn>
              <a:cxn ang="0">
                <a:pos x="1411" y="460"/>
              </a:cxn>
              <a:cxn ang="0">
                <a:pos x="1190" y="456"/>
              </a:cxn>
              <a:cxn ang="0">
                <a:pos x="909" y="473"/>
              </a:cxn>
              <a:cxn ang="0">
                <a:pos x="525" y="555"/>
              </a:cxn>
              <a:cxn ang="0">
                <a:pos x="162" y="661"/>
              </a:cxn>
              <a:cxn ang="0">
                <a:pos x="0" y="707"/>
              </a:cxn>
              <a:cxn ang="0">
                <a:pos x="0" y="617"/>
              </a:cxn>
              <a:cxn ang="0">
                <a:pos x="416" y="469"/>
              </a:cxn>
              <a:cxn ang="0">
                <a:pos x="864" y="387"/>
              </a:cxn>
              <a:cxn ang="0">
                <a:pos x="1033" y="408"/>
              </a:cxn>
              <a:cxn ang="0">
                <a:pos x="1316" y="391"/>
              </a:cxn>
              <a:cxn ang="0">
                <a:pos x="1630" y="304"/>
              </a:cxn>
              <a:cxn ang="0">
                <a:pos x="1690" y="309"/>
              </a:cxn>
              <a:cxn ang="0">
                <a:pos x="1731" y="314"/>
              </a:cxn>
              <a:cxn ang="0">
                <a:pos x="1828" y="312"/>
              </a:cxn>
              <a:cxn ang="0">
                <a:pos x="2075" y="294"/>
              </a:cxn>
              <a:cxn ang="0">
                <a:pos x="2536" y="94"/>
              </a:cxn>
              <a:cxn ang="0">
                <a:pos x="3002" y="4"/>
              </a:cxn>
              <a:cxn ang="0">
                <a:pos x="3253" y="18"/>
              </a:cxn>
            </a:cxnLst>
            <a:rect l="0" t="0" r="r" b="b"/>
            <a:pathLst>
              <a:path w="3253" h="707">
                <a:moveTo>
                  <a:pt x="3253" y="18"/>
                </a:moveTo>
                <a:cubicBezTo>
                  <a:pt x="3253" y="114"/>
                  <a:pt x="3253" y="114"/>
                  <a:pt x="3253" y="114"/>
                </a:cubicBezTo>
                <a:cubicBezTo>
                  <a:pt x="3136" y="106"/>
                  <a:pt x="3020" y="104"/>
                  <a:pt x="2903" y="107"/>
                </a:cubicBezTo>
                <a:cubicBezTo>
                  <a:pt x="2775" y="110"/>
                  <a:pt x="2652" y="137"/>
                  <a:pt x="2536" y="189"/>
                </a:cubicBezTo>
                <a:cubicBezTo>
                  <a:pt x="2415" y="243"/>
                  <a:pt x="2290" y="363"/>
                  <a:pt x="2158" y="373"/>
                </a:cubicBezTo>
                <a:cubicBezTo>
                  <a:pt x="2048" y="382"/>
                  <a:pt x="1938" y="393"/>
                  <a:pt x="1828" y="407"/>
                </a:cubicBezTo>
                <a:cubicBezTo>
                  <a:pt x="1827" y="407"/>
                  <a:pt x="1825" y="408"/>
                  <a:pt x="1823" y="408"/>
                </a:cubicBezTo>
                <a:cubicBezTo>
                  <a:pt x="1779" y="413"/>
                  <a:pt x="1736" y="418"/>
                  <a:pt x="1692" y="423"/>
                </a:cubicBezTo>
                <a:cubicBezTo>
                  <a:pt x="1670" y="426"/>
                  <a:pt x="1647" y="429"/>
                  <a:pt x="1624" y="431"/>
                </a:cubicBezTo>
                <a:cubicBezTo>
                  <a:pt x="1567" y="438"/>
                  <a:pt x="1496" y="448"/>
                  <a:pt x="1411" y="460"/>
                </a:cubicBezTo>
                <a:cubicBezTo>
                  <a:pt x="1327" y="473"/>
                  <a:pt x="1253" y="437"/>
                  <a:pt x="1190" y="456"/>
                </a:cubicBezTo>
                <a:cubicBezTo>
                  <a:pt x="1126" y="475"/>
                  <a:pt x="1033" y="502"/>
                  <a:pt x="909" y="473"/>
                </a:cubicBezTo>
                <a:cubicBezTo>
                  <a:pt x="782" y="477"/>
                  <a:pt x="651" y="538"/>
                  <a:pt x="525" y="555"/>
                </a:cubicBezTo>
                <a:cubicBezTo>
                  <a:pt x="404" y="572"/>
                  <a:pt x="283" y="642"/>
                  <a:pt x="162" y="661"/>
                </a:cubicBezTo>
                <a:cubicBezTo>
                  <a:pt x="107" y="670"/>
                  <a:pt x="53" y="690"/>
                  <a:pt x="0" y="707"/>
                </a:cubicBezTo>
                <a:cubicBezTo>
                  <a:pt x="0" y="617"/>
                  <a:pt x="0" y="617"/>
                  <a:pt x="0" y="617"/>
                </a:cubicBezTo>
                <a:cubicBezTo>
                  <a:pt x="137" y="581"/>
                  <a:pt x="276" y="489"/>
                  <a:pt x="416" y="469"/>
                </a:cubicBezTo>
                <a:cubicBezTo>
                  <a:pt x="556" y="448"/>
                  <a:pt x="708" y="387"/>
                  <a:pt x="864" y="387"/>
                </a:cubicBezTo>
                <a:cubicBezTo>
                  <a:pt x="903" y="398"/>
                  <a:pt x="960" y="397"/>
                  <a:pt x="1033" y="408"/>
                </a:cubicBezTo>
                <a:cubicBezTo>
                  <a:pt x="1106" y="418"/>
                  <a:pt x="1200" y="426"/>
                  <a:pt x="1316" y="391"/>
                </a:cubicBezTo>
                <a:cubicBezTo>
                  <a:pt x="1431" y="356"/>
                  <a:pt x="1536" y="335"/>
                  <a:pt x="1630" y="304"/>
                </a:cubicBezTo>
                <a:cubicBezTo>
                  <a:pt x="1662" y="307"/>
                  <a:pt x="1682" y="308"/>
                  <a:pt x="1690" y="309"/>
                </a:cubicBezTo>
                <a:cubicBezTo>
                  <a:pt x="1697" y="310"/>
                  <a:pt x="1711" y="311"/>
                  <a:pt x="1731" y="314"/>
                </a:cubicBezTo>
                <a:cubicBezTo>
                  <a:pt x="1750" y="317"/>
                  <a:pt x="1783" y="316"/>
                  <a:pt x="1828" y="312"/>
                </a:cubicBezTo>
                <a:cubicBezTo>
                  <a:pt x="1911" y="305"/>
                  <a:pt x="1993" y="298"/>
                  <a:pt x="2075" y="294"/>
                </a:cubicBezTo>
                <a:cubicBezTo>
                  <a:pt x="2235" y="283"/>
                  <a:pt x="2389" y="157"/>
                  <a:pt x="2536" y="94"/>
                </a:cubicBezTo>
                <a:cubicBezTo>
                  <a:pt x="2684" y="29"/>
                  <a:pt x="2839" y="0"/>
                  <a:pt x="3002" y="4"/>
                </a:cubicBezTo>
                <a:cubicBezTo>
                  <a:pt x="3086" y="8"/>
                  <a:pt x="3169" y="12"/>
                  <a:pt x="3253" y="18"/>
                </a:cubicBezTo>
                <a:close/>
              </a:path>
            </a:pathLst>
          </a:custGeom>
          <a:solidFill>
            <a:schemeClr val="accent5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6" name="Freeform 13"/>
          <p:cNvSpPr>
            <a:spLocks/>
          </p:cNvSpPr>
          <p:nvPr/>
        </p:nvSpPr>
        <p:spPr bwMode="auto">
          <a:xfrm>
            <a:off x="0" y="5529229"/>
            <a:ext cx="12192000" cy="1270559"/>
          </a:xfrm>
          <a:custGeom>
            <a:avLst/>
            <a:gdLst/>
            <a:ahLst/>
            <a:cxnLst>
              <a:cxn ang="0">
                <a:pos x="3253" y="257"/>
              </a:cxn>
              <a:cxn ang="0">
                <a:pos x="3106" y="255"/>
              </a:cxn>
              <a:cxn ang="0">
                <a:pos x="2880" y="225"/>
              </a:cxn>
              <a:cxn ang="0">
                <a:pos x="2812" y="221"/>
              </a:cxn>
              <a:cxn ang="0">
                <a:pos x="2808" y="220"/>
              </a:cxn>
              <a:cxn ang="0">
                <a:pos x="2582" y="255"/>
              </a:cxn>
              <a:cxn ang="0">
                <a:pos x="2393" y="307"/>
              </a:cxn>
              <a:cxn ang="0">
                <a:pos x="2200" y="431"/>
              </a:cxn>
              <a:cxn ang="0">
                <a:pos x="2020" y="452"/>
              </a:cxn>
              <a:cxn ang="0">
                <a:pos x="1969" y="456"/>
              </a:cxn>
              <a:cxn ang="0">
                <a:pos x="1845" y="462"/>
              </a:cxn>
              <a:cxn ang="0">
                <a:pos x="1744" y="461"/>
              </a:cxn>
              <a:cxn ang="0">
                <a:pos x="1692" y="461"/>
              </a:cxn>
              <a:cxn ang="0">
                <a:pos x="1644" y="462"/>
              </a:cxn>
              <a:cxn ang="0">
                <a:pos x="1595" y="463"/>
              </a:cxn>
              <a:cxn ang="0">
                <a:pos x="1468" y="465"/>
              </a:cxn>
              <a:cxn ang="0">
                <a:pos x="1350" y="475"/>
              </a:cxn>
              <a:cxn ang="0">
                <a:pos x="1315" y="480"/>
              </a:cxn>
              <a:cxn ang="0">
                <a:pos x="1147" y="481"/>
              </a:cxn>
              <a:cxn ang="0">
                <a:pos x="957" y="505"/>
              </a:cxn>
              <a:cxn ang="0">
                <a:pos x="805" y="492"/>
              </a:cxn>
              <a:cxn ang="0">
                <a:pos x="598" y="548"/>
              </a:cxn>
              <a:cxn ang="0">
                <a:pos x="428" y="567"/>
              </a:cxn>
              <a:cxn ang="0">
                <a:pos x="278" y="666"/>
              </a:cxn>
              <a:cxn ang="0">
                <a:pos x="125" y="677"/>
              </a:cxn>
              <a:cxn ang="0">
                <a:pos x="0" y="700"/>
              </a:cxn>
              <a:cxn ang="0">
                <a:pos x="0" y="541"/>
              </a:cxn>
              <a:cxn ang="0">
                <a:pos x="46" y="532"/>
              </a:cxn>
              <a:cxn ang="0">
                <a:pos x="415" y="460"/>
              </a:cxn>
              <a:cxn ang="0">
                <a:pos x="946" y="413"/>
              </a:cxn>
              <a:cxn ang="0">
                <a:pos x="1100" y="400"/>
              </a:cxn>
              <a:cxn ang="0">
                <a:pos x="1350" y="367"/>
              </a:cxn>
              <a:cxn ang="0">
                <a:pos x="1621" y="328"/>
              </a:cxn>
              <a:cxn ang="0">
                <a:pos x="1745" y="308"/>
              </a:cxn>
              <a:cxn ang="0">
                <a:pos x="1865" y="272"/>
              </a:cxn>
              <a:cxn ang="0">
                <a:pos x="2088" y="283"/>
              </a:cxn>
              <a:cxn ang="0">
                <a:pos x="2613" y="56"/>
              </a:cxn>
              <a:cxn ang="0">
                <a:pos x="2847" y="17"/>
              </a:cxn>
              <a:cxn ang="0">
                <a:pos x="3253" y="10"/>
              </a:cxn>
              <a:cxn ang="0">
                <a:pos x="3253" y="257"/>
              </a:cxn>
            </a:cxnLst>
            <a:rect l="0" t="0" r="r" b="b"/>
            <a:pathLst>
              <a:path w="3253" h="700">
                <a:moveTo>
                  <a:pt x="3253" y="257"/>
                </a:moveTo>
                <a:cubicBezTo>
                  <a:pt x="3204" y="256"/>
                  <a:pt x="3155" y="256"/>
                  <a:pt x="3106" y="255"/>
                </a:cubicBezTo>
                <a:cubicBezTo>
                  <a:pt x="3030" y="251"/>
                  <a:pt x="2955" y="241"/>
                  <a:pt x="2880" y="225"/>
                </a:cubicBezTo>
                <a:cubicBezTo>
                  <a:pt x="2857" y="220"/>
                  <a:pt x="2835" y="219"/>
                  <a:pt x="2812" y="221"/>
                </a:cubicBezTo>
                <a:cubicBezTo>
                  <a:pt x="2808" y="220"/>
                  <a:pt x="2808" y="220"/>
                  <a:pt x="2808" y="220"/>
                </a:cubicBezTo>
                <a:cubicBezTo>
                  <a:pt x="2731" y="219"/>
                  <a:pt x="2656" y="230"/>
                  <a:pt x="2582" y="255"/>
                </a:cubicBezTo>
                <a:cubicBezTo>
                  <a:pt x="2520" y="275"/>
                  <a:pt x="2457" y="292"/>
                  <a:pt x="2393" y="307"/>
                </a:cubicBezTo>
                <a:cubicBezTo>
                  <a:pt x="2329" y="321"/>
                  <a:pt x="2264" y="421"/>
                  <a:pt x="2200" y="431"/>
                </a:cubicBezTo>
                <a:cubicBezTo>
                  <a:pt x="2140" y="439"/>
                  <a:pt x="2081" y="446"/>
                  <a:pt x="2020" y="452"/>
                </a:cubicBezTo>
                <a:cubicBezTo>
                  <a:pt x="2003" y="453"/>
                  <a:pt x="1986" y="455"/>
                  <a:pt x="1969" y="456"/>
                </a:cubicBezTo>
                <a:cubicBezTo>
                  <a:pt x="1928" y="459"/>
                  <a:pt x="1886" y="462"/>
                  <a:pt x="1845" y="462"/>
                </a:cubicBezTo>
                <a:cubicBezTo>
                  <a:pt x="1801" y="461"/>
                  <a:pt x="1767" y="461"/>
                  <a:pt x="1744" y="461"/>
                </a:cubicBezTo>
                <a:cubicBezTo>
                  <a:pt x="1727" y="461"/>
                  <a:pt x="1710" y="461"/>
                  <a:pt x="1692" y="461"/>
                </a:cubicBezTo>
                <a:cubicBezTo>
                  <a:pt x="1676" y="462"/>
                  <a:pt x="1660" y="462"/>
                  <a:pt x="1644" y="462"/>
                </a:cubicBezTo>
                <a:cubicBezTo>
                  <a:pt x="1628" y="462"/>
                  <a:pt x="1611" y="463"/>
                  <a:pt x="1595" y="463"/>
                </a:cubicBezTo>
                <a:cubicBezTo>
                  <a:pt x="1552" y="465"/>
                  <a:pt x="1510" y="466"/>
                  <a:pt x="1468" y="465"/>
                </a:cubicBezTo>
                <a:cubicBezTo>
                  <a:pt x="1428" y="467"/>
                  <a:pt x="1389" y="470"/>
                  <a:pt x="1350" y="475"/>
                </a:cubicBezTo>
                <a:cubicBezTo>
                  <a:pt x="1338" y="476"/>
                  <a:pt x="1327" y="478"/>
                  <a:pt x="1315" y="480"/>
                </a:cubicBezTo>
                <a:cubicBezTo>
                  <a:pt x="1259" y="490"/>
                  <a:pt x="1204" y="471"/>
                  <a:pt x="1147" y="481"/>
                </a:cubicBezTo>
                <a:cubicBezTo>
                  <a:pt x="1084" y="492"/>
                  <a:pt x="1021" y="505"/>
                  <a:pt x="957" y="505"/>
                </a:cubicBezTo>
                <a:cubicBezTo>
                  <a:pt x="895" y="504"/>
                  <a:pt x="845" y="500"/>
                  <a:pt x="805" y="492"/>
                </a:cubicBezTo>
                <a:cubicBezTo>
                  <a:pt x="765" y="484"/>
                  <a:pt x="694" y="537"/>
                  <a:pt x="598" y="548"/>
                </a:cubicBezTo>
                <a:cubicBezTo>
                  <a:pt x="534" y="547"/>
                  <a:pt x="478" y="553"/>
                  <a:pt x="428" y="567"/>
                </a:cubicBezTo>
                <a:cubicBezTo>
                  <a:pt x="378" y="580"/>
                  <a:pt x="328" y="659"/>
                  <a:pt x="278" y="666"/>
                </a:cubicBezTo>
                <a:cubicBezTo>
                  <a:pt x="227" y="673"/>
                  <a:pt x="176" y="682"/>
                  <a:pt x="125" y="677"/>
                </a:cubicBezTo>
                <a:cubicBezTo>
                  <a:pt x="89" y="672"/>
                  <a:pt x="47" y="688"/>
                  <a:pt x="0" y="700"/>
                </a:cubicBezTo>
                <a:cubicBezTo>
                  <a:pt x="0" y="541"/>
                  <a:pt x="0" y="541"/>
                  <a:pt x="0" y="541"/>
                </a:cubicBezTo>
                <a:cubicBezTo>
                  <a:pt x="15" y="537"/>
                  <a:pt x="31" y="534"/>
                  <a:pt x="46" y="532"/>
                </a:cubicBezTo>
                <a:cubicBezTo>
                  <a:pt x="172" y="516"/>
                  <a:pt x="295" y="492"/>
                  <a:pt x="415" y="460"/>
                </a:cubicBezTo>
                <a:cubicBezTo>
                  <a:pt x="549" y="425"/>
                  <a:pt x="728" y="375"/>
                  <a:pt x="946" y="413"/>
                </a:cubicBezTo>
                <a:cubicBezTo>
                  <a:pt x="1014" y="420"/>
                  <a:pt x="1066" y="415"/>
                  <a:pt x="1100" y="400"/>
                </a:cubicBezTo>
                <a:cubicBezTo>
                  <a:pt x="1135" y="384"/>
                  <a:pt x="1218" y="386"/>
                  <a:pt x="1350" y="367"/>
                </a:cubicBezTo>
                <a:cubicBezTo>
                  <a:pt x="1456" y="352"/>
                  <a:pt x="1546" y="339"/>
                  <a:pt x="1621" y="328"/>
                </a:cubicBezTo>
                <a:cubicBezTo>
                  <a:pt x="1695" y="317"/>
                  <a:pt x="1736" y="311"/>
                  <a:pt x="1745" y="308"/>
                </a:cubicBezTo>
                <a:cubicBezTo>
                  <a:pt x="1753" y="305"/>
                  <a:pt x="1793" y="293"/>
                  <a:pt x="1865" y="272"/>
                </a:cubicBezTo>
                <a:cubicBezTo>
                  <a:pt x="1922" y="280"/>
                  <a:pt x="1996" y="283"/>
                  <a:pt x="2088" y="283"/>
                </a:cubicBezTo>
                <a:cubicBezTo>
                  <a:pt x="2231" y="281"/>
                  <a:pt x="2406" y="147"/>
                  <a:pt x="2613" y="56"/>
                </a:cubicBezTo>
                <a:cubicBezTo>
                  <a:pt x="2683" y="26"/>
                  <a:pt x="2762" y="13"/>
                  <a:pt x="2847" y="17"/>
                </a:cubicBezTo>
                <a:cubicBezTo>
                  <a:pt x="2982" y="3"/>
                  <a:pt x="3117" y="0"/>
                  <a:pt x="3253" y="10"/>
                </a:cubicBezTo>
                <a:lnTo>
                  <a:pt x="3253" y="257"/>
                </a:lnTo>
                <a:close/>
              </a:path>
            </a:pathLst>
          </a:custGeom>
          <a:solidFill>
            <a:schemeClr val="accent3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7" name="Freeform 15"/>
          <p:cNvSpPr>
            <a:spLocks/>
          </p:cNvSpPr>
          <p:nvPr/>
        </p:nvSpPr>
        <p:spPr bwMode="auto">
          <a:xfrm>
            <a:off x="0" y="5926362"/>
            <a:ext cx="12192000" cy="975019"/>
          </a:xfrm>
          <a:custGeom>
            <a:avLst/>
            <a:gdLst/>
            <a:ahLst/>
            <a:cxnLst>
              <a:cxn ang="0">
                <a:pos x="3253" y="38"/>
              </a:cxn>
              <a:cxn ang="0">
                <a:pos x="3253" y="262"/>
              </a:cxn>
              <a:cxn ang="0">
                <a:pos x="2987" y="229"/>
              </a:cxn>
              <a:cxn ang="0">
                <a:pos x="2807" y="232"/>
              </a:cxn>
              <a:cxn ang="0">
                <a:pos x="2590" y="267"/>
              </a:cxn>
              <a:cxn ang="0">
                <a:pos x="2429" y="297"/>
              </a:cxn>
              <a:cxn ang="0">
                <a:pos x="2168" y="432"/>
              </a:cxn>
              <a:cxn ang="0">
                <a:pos x="1935" y="424"/>
              </a:cxn>
              <a:cxn ang="0">
                <a:pos x="1692" y="405"/>
              </a:cxn>
              <a:cxn ang="0">
                <a:pos x="1611" y="408"/>
              </a:cxn>
              <a:cxn ang="0">
                <a:pos x="1153" y="351"/>
              </a:cxn>
              <a:cxn ang="0">
                <a:pos x="815" y="454"/>
              </a:cxn>
              <a:cxn ang="0">
                <a:pos x="697" y="503"/>
              </a:cxn>
              <a:cxn ang="0">
                <a:pos x="489" y="506"/>
              </a:cxn>
              <a:cxn ang="0">
                <a:pos x="277" y="521"/>
              </a:cxn>
              <a:cxn ang="0">
                <a:pos x="156" y="530"/>
              </a:cxn>
              <a:cxn ang="0">
                <a:pos x="0" y="537"/>
              </a:cxn>
              <a:cxn ang="0">
                <a:pos x="0" y="473"/>
              </a:cxn>
              <a:cxn ang="0">
                <a:pos x="125" y="450"/>
              </a:cxn>
              <a:cxn ang="0">
                <a:pos x="278" y="427"/>
              </a:cxn>
              <a:cxn ang="0">
                <a:pos x="428" y="348"/>
              </a:cxn>
              <a:cxn ang="0">
                <a:pos x="598" y="329"/>
              </a:cxn>
              <a:cxn ang="0">
                <a:pos x="805" y="273"/>
              </a:cxn>
              <a:cxn ang="0">
                <a:pos x="957" y="286"/>
              </a:cxn>
              <a:cxn ang="0">
                <a:pos x="1147" y="254"/>
              </a:cxn>
              <a:cxn ang="0">
                <a:pos x="1315" y="261"/>
              </a:cxn>
              <a:cxn ang="0">
                <a:pos x="1350" y="256"/>
              </a:cxn>
              <a:cxn ang="0">
                <a:pos x="1468" y="246"/>
              </a:cxn>
              <a:cxn ang="0">
                <a:pos x="1595" y="244"/>
              </a:cxn>
              <a:cxn ang="0">
                <a:pos x="1644" y="243"/>
              </a:cxn>
              <a:cxn ang="0">
                <a:pos x="1692" y="242"/>
              </a:cxn>
              <a:cxn ang="0">
                <a:pos x="1744" y="242"/>
              </a:cxn>
              <a:cxn ang="0">
                <a:pos x="1845" y="243"/>
              </a:cxn>
              <a:cxn ang="0">
                <a:pos x="1969" y="237"/>
              </a:cxn>
              <a:cxn ang="0">
                <a:pos x="2020" y="233"/>
              </a:cxn>
              <a:cxn ang="0">
                <a:pos x="2200" y="212"/>
              </a:cxn>
              <a:cxn ang="0">
                <a:pos x="2393" y="88"/>
              </a:cxn>
              <a:cxn ang="0">
                <a:pos x="2582" y="36"/>
              </a:cxn>
              <a:cxn ang="0">
                <a:pos x="2808" y="1"/>
              </a:cxn>
              <a:cxn ang="0">
                <a:pos x="2812" y="2"/>
              </a:cxn>
              <a:cxn ang="0">
                <a:pos x="2812" y="2"/>
              </a:cxn>
              <a:cxn ang="0">
                <a:pos x="2880" y="6"/>
              </a:cxn>
              <a:cxn ang="0">
                <a:pos x="3106" y="36"/>
              </a:cxn>
              <a:cxn ang="0">
                <a:pos x="3253" y="38"/>
              </a:cxn>
            </a:cxnLst>
            <a:rect l="0" t="0" r="r" b="b"/>
            <a:pathLst>
              <a:path w="3253" h="537">
                <a:moveTo>
                  <a:pt x="3253" y="38"/>
                </a:moveTo>
                <a:cubicBezTo>
                  <a:pt x="3253" y="262"/>
                  <a:pt x="3253" y="262"/>
                  <a:pt x="3253" y="262"/>
                </a:cubicBezTo>
                <a:cubicBezTo>
                  <a:pt x="3159" y="252"/>
                  <a:pt x="3071" y="240"/>
                  <a:pt x="2987" y="229"/>
                </a:cubicBezTo>
                <a:cubicBezTo>
                  <a:pt x="2927" y="220"/>
                  <a:pt x="2867" y="221"/>
                  <a:pt x="2807" y="232"/>
                </a:cubicBezTo>
                <a:cubicBezTo>
                  <a:pt x="2735" y="246"/>
                  <a:pt x="2663" y="257"/>
                  <a:pt x="2590" y="267"/>
                </a:cubicBezTo>
                <a:cubicBezTo>
                  <a:pt x="2536" y="273"/>
                  <a:pt x="2482" y="283"/>
                  <a:pt x="2429" y="297"/>
                </a:cubicBezTo>
                <a:cubicBezTo>
                  <a:pt x="2343" y="320"/>
                  <a:pt x="2256" y="424"/>
                  <a:pt x="2168" y="432"/>
                </a:cubicBezTo>
                <a:cubicBezTo>
                  <a:pt x="2090" y="440"/>
                  <a:pt x="2012" y="437"/>
                  <a:pt x="1935" y="424"/>
                </a:cubicBezTo>
                <a:cubicBezTo>
                  <a:pt x="1854" y="411"/>
                  <a:pt x="1774" y="405"/>
                  <a:pt x="1692" y="405"/>
                </a:cubicBezTo>
                <a:cubicBezTo>
                  <a:pt x="1665" y="406"/>
                  <a:pt x="1638" y="407"/>
                  <a:pt x="1611" y="408"/>
                </a:cubicBezTo>
                <a:cubicBezTo>
                  <a:pt x="1458" y="418"/>
                  <a:pt x="1305" y="340"/>
                  <a:pt x="1153" y="351"/>
                </a:cubicBezTo>
                <a:cubicBezTo>
                  <a:pt x="1040" y="360"/>
                  <a:pt x="928" y="440"/>
                  <a:pt x="815" y="454"/>
                </a:cubicBezTo>
                <a:cubicBezTo>
                  <a:pt x="778" y="459"/>
                  <a:pt x="736" y="504"/>
                  <a:pt x="697" y="503"/>
                </a:cubicBezTo>
                <a:cubicBezTo>
                  <a:pt x="628" y="500"/>
                  <a:pt x="559" y="507"/>
                  <a:pt x="489" y="506"/>
                </a:cubicBezTo>
                <a:cubicBezTo>
                  <a:pt x="418" y="506"/>
                  <a:pt x="347" y="511"/>
                  <a:pt x="277" y="521"/>
                </a:cubicBezTo>
                <a:cubicBezTo>
                  <a:pt x="237" y="527"/>
                  <a:pt x="196" y="530"/>
                  <a:pt x="156" y="530"/>
                </a:cubicBezTo>
                <a:cubicBezTo>
                  <a:pt x="104" y="530"/>
                  <a:pt x="52" y="532"/>
                  <a:pt x="0" y="537"/>
                </a:cubicBezTo>
                <a:cubicBezTo>
                  <a:pt x="0" y="473"/>
                  <a:pt x="0" y="473"/>
                  <a:pt x="0" y="473"/>
                </a:cubicBezTo>
                <a:cubicBezTo>
                  <a:pt x="47" y="461"/>
                  <a:pt x="89" y="445"/>
                  <a:pt x="125" y="450"/>
                </a:cubicBezTo>
                <a:cubicBezTo>
                  <a:pt x="176" y="455"/>
                  <a:pt x="227" y="434"/>
                  <a:pt x="278" y="427"/>
                </a:cubicBezTo>
                <a:cubicBezTo>
                  <a:pt x="328" y="420"/>
                  <a:pt x="378" y="361"/>
                  <a:pt x="428" y="348"/>
                </a:cubicBezTo>
                <a:cubicBezTo>
                  <a:pt x="478" y="334"/>
                  <a:pt x="534" y="328"/>
                  <a:pt x="598" y="329"/>
                </a:cubicBezTo>
                <a:cubicBezTo>
                  <a:pt x="694" y="318"/>
                  <a:pt x="765" y="265"/>
                  <a:pt x="805" y="273"/>
                </a:cubicBezTo>
                <a:cubicBezTo>
                  <a:pt x="845" y="281"/>
                  <a:pt x="895" y="285"/>
                  <a:pt x="957" y="286"/>
                </a:cubicBezTo>
                <a:cubicBezTo>
                  <a:pt x="1021" y="286"/>
                  <a:pt x="1084" y="265"/>
                  <a:pt x="1147" y="254"/>
                </a:cubicBezTo>
                <a:cubicBezTo>
                  <a:pt x="1204" y="244"/>
                  <a:pt x="1259" y="271"/>
                  <a:pt x="1315" y="261"/>
                </a:cubicBezTo>
                <a:cubicBezTo>
                  <a:pt x="1327" y="259"/>
                  <a:pt x="1338" y="257"/>
                  <a:pt x="1350" y="256"/>
                </a:cubicBezTo>
                <a:cubicBezTo>
                  <a:pt x="1389" y="251"/>
                  <a:pt x="1428" y="248"/>
                  <a:pt x="1468" y="246"/>
                </a:cubicBezTo>
                <a:cubicBezTo>
                  <a:pt x="1510" y="247"/>
                  <a:pt x="1552" y="246"/>
                  <a:pt x="1595" y="244"/>
                </a:cubicBezTo>
                <a:cubicBezTo>
                  <a:pt x="1611" y="244"/>
                  <a:pt x="1628" y="243"/>
                  <a:pt x="1644" y="243"/>
                </a:cubicBezTo>
                <a:cubicBezTo>
                  <a:pt x="1660" y="243"/>
                  <a:pt x="1676" y="243"/>
                  <a:pt x="1692" y="242"/>
                </a:cubicBezTo>
                <a:cubicBezTo>
                  <a:pt x="1710" y="242"/>
                  <a:pt x="1727" y="242"/>
                  <a:pt x="1744" y="242"/>
                </a:cubicBezTo>
                <a:cubicBezTo>
                  <a:pt x="1767" y="242"/>
                  <a:pt x="1801" y="242"/>
                  <a:pt x="1845" y="243"/>
                </a:cubicBezTo>
                <a:cubicBezTo>
                  <a:pt x="1886" y="243"/>
                  <a:pt x="1928" y="240"/>
                  <a:pt x="1969" y="237"/>
                </a:cubicBezTo>
                <a:cubicBezTo>
                  <a:pt x="1986" y="236"/>
                  <a:pt x="2003" y="234"/>
                  <a:pt x="2020" y="233"/>
                </a:cubicBezTo>
                <a:cubicBezTo>
                  <a:pt x="2081" y="227"/>
                  <a:pt x="2140" y="220"/>
                  <a:pt x="2200" y="212"/>
                </a:cubicBezTo>
                <a:cubicBezTo>
                  <a:pt x="2264" y="202"/>
                  <a:pt x="2329" y="102"/>
                  <a:pt x="2393" y="88"/>
                </a:cubicBezTo>
                <a:cubicBezTo>
                  <a:pt x="2457" y="73"/>
                  <a:pt x="2520" y="56"/>
                  <a:pt x="2582" y="36"/>
                </a:cubicBezTo>
                <a:cubicBezTo>
                  <a:pt x="2656" y="11"/>
                  <a:pt x="2731" y="0"/>
                  <a:pt x="2808" y="1"/>
                </a:cubicBezTo>
                <a:cubicBezTo>
                  <a:pt x="2812" y="2"/>
                  <a:pt x="2812" y="2"/>
                  <a:pt x="2812" y="2"/>
                </a:cubicBezTo>
                <a:cubicBezTo>
                  <a:pt x="2812" y="2"/>
                  <a:pt x="2812" y="2"/>
                  <a:pt x="2812" y="2"/>
                </a:cubicBezTo>
                <a:cubicBezTo>
                  <a:pt x="2835" y="0"/>
                  <a:pt x="2857" y="1"/>
                  <a:pt x="2880" y="6"/>
                </a:cubicBezTo>
                <a:cubicBezTo>
                  <a:pt x="2955" y="22"/>
                  <a:pt x="3030" y="32"/>
                  <a:pt x="3106" y="36"/>
                </a:cubicBezTo>
                <a:cubicBezTo>
                  <a:pt x="3155" y="37"/>
                  <a:pt x="3204" y="37"/>
                  <a:pt x="3253" y="38"/>
                </a:cubicBezTo>
                <a:close/>
              </a:path>
            </a:pathLst>
          </a:custGeom>
          <a:solidFill>
            <a:schemeClr val="accent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8" name="Freeform 17"/>
          <p:cNvSpPr>
            <a:spLocks/>
          </p:cNvSpPr>
          <p:nvPr/>
        </p:nvSpPr>
        <p:spPr bwMode="auto">
          <a:xfrm>
            <a:off x="0" y="5384098"/>
            <a:ext cx="12192000" cy="1126746"/>
          </a:xfrm>
          <a:custGeom>
            <a:avLst/>
            <a:gdLst/>
            <a:ahLst/>
            <a:cxnLst>
              <a:cxn ang="0">
                <a:pos x="3253" y="90"/>
              </a:cxn>
              <a:cxn ang="0">
                <a:pos x="2847" y="97"/>
              </a:cxn>
              <a:cxn ang="0">
                <a:pos x="2613" y="136"/>
              </a:cxn>
              <a:cxn ang="0">
                <a:pos x="2088" y="363"/>
              </a:cxn>
              <a:cxn ang="0">
                <a:pos x="1865" y="352"/>
              </a:cxn>
              <a:cxn ang="0">
                <a:pos x="1745" y="388"/>
              </a:cxn>
              <a:cxn ang="0">
                <a:pos x="1621" y="408"/>
              </a:cxn>
              <a:cxn ang="0">
                <a:pos x="1350" y="447"/>
              </a:cxn>
              <a:cxn ang="0">
                <a:pos x="1100" y="480"/>
              </a:cxn>
              <a:cxn ang="0">
                <a:pos x="946" y="493"/>
              </a:cxn>
              <a:cxn ang="0">
                <a:pos x="415" y="540"/>
              </a:cxn>
              <a:cxn ang="0">
                <a:pos x="46" y="612"/>
              </a:cxn>
              <a:cxn ang="0">
                <a:pos x="0" y="621"/>
              </a:cxn>
              <a:cxn ang="0">
                <a:pos x="0" y="595"/>
              </a:cxn>
              <a:cxn ang="0">
                <a:pos x="162" y="549"/>
              </a:cxn>
              <a:cxn ang="0">
                <a:pos x="525" y="451"/>
              </a:cxn>
              <a:cxn ang="0">
                <a:pos x="909" y="369"/>
              </a:cxn>
              <a:cxn ang="0">
                <a:pos x="1190" y="344"/>
              </a:cxn>
              <a:cxn ang="0">
                <a:pos x="1411" y="356"/>
              </a:cxn>
              <a:cxn ang="0">
                <a:pos x="1624" y="327"/>
              </a:cxn>
              <a:cxn ang="0">
                <a:pos x="1692" y="319"/>
              </a:cxn>
              <a:cxn ang="0">
                <a:pos x="1823" y="304"/>
              </a:cxn>
              <a:cxn ang="0">
                <a:pos x="1828" y="303"/>
              </a:cxn>
              <a:cxn ang="0">
                <a:pos x="2158" y="269"/>
              </a:cxn>
              <a:cxn ang="0">
                <a:pos x="2536" y="85"/>
              </a:cxn>
              <a:cxn ang="0">
                <a:pos x="2903" y="3"/>
              </a:cxn>
              <a:cxn ang="0">
                <a:pos x="3253" y="10"/>
              </a:cxn>
              <a:cxn ang="0">
                <a:pos x="3253" y="90"/>
              </a:cxn>
            </a:cxnLst>
            <a:rect l="0" t="0" r="r" b="b"/>
            <a:pathLst>
              <a:path w="3253" h="621">
                <a:moveTo>
                  <a:pt x="3253" y="90"/>
                </a:moveTo>
                <a:cubicBezTo>
                  <a:pt x="3117" y="80"/>
                  <a:pt x="2982" y="83"/>
                  <a:pt x="2847" y="97"/>
                </a:cubicBezTo>
                <a:cubicBezTo>
                  <a:pt x="2762" y="93"/>
                  <a:pt x="2683" y="106"/>
                  <a:pt x="2613" y="136"/>
                </a:cubicBezTo>
                <a:cubicBezTo>
                  <a:pt x="2406" y="227"/>
                  <a:pt x="2231" y="361"/>
                  <a:pt x="2088" y="363"/>
                </a:cubicBezTo>
                <a:cubicBezTo>
                  <a:pt x="1996" y="363"/>
                  <a:pt x="1922" y="360"/>
                  <a:pt x="1865" y="352"/>
                </a:cubicBezTo>
                <a:cubicBezTo>
                  <a:pt x="1793" y="373"/>
                  <a:pt x="1753" y="385"/>
                  <a:pt x="1745" y="388"/>
                </a:cubicBezTo>
                <a:cubicBezTo>
                  <a:pt x="1736" y="391"/>
                  <a:pt x="1695" y="397"/>
                  <a:pt x="1621" y="408"/>
                </a:cubicBezTo>
                <a:cubicBezTo>
                  <a:pt x="1546" y="419"/>
                  <a:pt x="1456" y="432"/>
                  <a:pt x="1350" y="447"/>
                </a:cubicBezTo>
                <a:cubicBezTo>
                  <a:pt x="1218" y="466"/>
                  <a:pt x="1135" y="464"/>
                  <a:pt x="1100" y="480"/>
                </a:cubicBezTo>
                <a:cubicBezTo>
                  <a:pt x="1066" y="495"/>
                  <a:pt x="1014" y="500"/>
                  <a:pt x="946" y="493"/>
                </a:cubicBezTo>
                <a:cubicBezTo>
                  <a:pt x="728" y="455"/>
                  <a:pt x="549" y="505"/>
                  <a:pt x="415" y="540"/>
                </a:cubicBezTo>
                <a:cubicBezTo>
                  <a:pt x="295" y="572"/>
                  <a:pt x="172" y="596"/>
                  <a:pt x="46" y="612"/>
                </a:cubicBezTo>
                <a:cubicBezTo>
                  <a:pt x="31" y="614"/>
                  <a:pt x="15" y="617"/>
                  <a:pt x="0" y="621"/>
                </a:cubicBezTo>
                <a:cubicBezTo>
                  <a:pt x="0" y="595"/>
                  <a:pt x="0" y="595"/>
                  <a:pt x="0" y="595"/>
                </a:cubicBezTo>
                <a:cubicBezTo>
                  <a:pt x="53" y="578"/>
                  <a:pt x="107" y="558"/>
                  <a:pt x="162" y="549"/>
                </a:cubicBezTo>
                <a:cubicBezTo>
                  <a:pt x="283" y="530"/>
                  <a:pt x="404" y="468"/>
                  <a:pt x="525" y="451"/>
                </a:cubicBezTo>
                <a:cubicBezTo>
                  <a:pt x="651" y="434"/>
                  <a:pt x="782" y="373"/>
                  <a:pt x="909" y="369"/>
                </a:cubicBezTo>
                <a:cubicBezTo>
                  <a:pt x="1033" y="398"/>
                  <a:pt x="1126" y="363"/>
                  <a:pt x="1190" y="344"/>
                </a:cubicBezTo>
                <a:cubicBezTo>
                  <a:pt x="1253" y="325"/>
                  <a:pt x="1327" y="369"/>
                  <a:pt x="1411" y="356"/>
                </a:cubicBezTo>
                <a:cubicBezTo>
                  <a:pt x="1496" y="344"/>
                  <a:pt x="1567" y="334"/>
                  <a:pt x="1624" y="327"/>
                </a:cubicBezTo>
                <a:cubicBezTo>
                  <a:pt x="1647" y="325"/>
                  <a:pt x="1670" y="322"/>
                  <a:pt x="1692" y="319"/>
                </a:cubicBezTo>
                <a:cubicBezTo>
                  <a:pt x="1736" y="314"/>
                  <a:pt x="1779" y="309"/>
                  <a:pt x="1823" y="304"/>
                </a:cubicBezTo>
                <a:cubicBezTo>
                  <a:pt x="1825" y="304"/>
                  <a:pt x="1827" y="303"/>
                  <a:pt x="1828" y="303"/>
                </a:cubicBezTo>
                <a:cubicBezTo>
                  <a:pt x="1938" y="289"/>
                  <a:pt x="2048" y="278"/>
                  <a:pt x="2158" y="269"/>
                </a:cubicBezTo>
                <a:cubicBezTo>
                  <a:pt x="2290" y="259"/>
                  <a:pt x="2415" y="139"/>
                  <a:pt x="2536" y="85"/>
                </a:cubicBezTo>
                <a:cubicBezTo>
                  <a:pt x="2652" y="33"/>
                  <a:pt x="2775" y="6"/>
                  <a:pt x="2903" y="3"/>
                </a:cubicBezTo>
                <a:cubicBezTo>
                  <a:pt x="3020" y="0"/>
                  <a:pt x="3136" y="2"/>
                  <a:pt x="3253" y="10"/>
                </a:cubicBezTo>
                <a:lnTo>
                  <a:pt x="3253" y="90"/>
                </a:lnTo>
                <a:close/>
              </a:path>
            </a:pathLst>
          </a:custGeom>
          <a:solidFill>
            <a:schemeClr val="accent4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9" name="Oval 124"/>
          <p:cNvSpPr/>
          <p:nvPr/>
        </p:nvSpPr>
        <p:spPr>
          <a:xfrm>
            <a:off x="1630890" y="4412385"/>
            <a:ext cx="308913" cy="23176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" name="Oval 138"/>
          <p:cNvSpPr/>
          <p:nvPr/>
        </p:nvSpPr>
        <p:spPr>
          <a:xfrm>
            <a:off x="2348621" y="4381520"/>
            <a:ext cx="308913" cy="23176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" name="Oval 139"/>
          <p:cNvSpPr/>
          <p:nvPr/>
        </p:nvSpPr>
        <p:spPr>
          <a:xfrm>
            <a:off x="3014141" y="4351603"/>
            <a:ext cx="308913" cy="23176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2" name="Oval 146"/>
          <p:cNvSpPr/>
          <p:nvPr/>
        </p:nvSpPr>
        <p:spPr>
          <a:xfrm>
            <a:off x="3888698" y="4385391"/>
            <a:ext cx="308913" cy="23176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3" name="Oval 149"/>
          <p:cNvSpPr/>
          <p:nvPr/>
        </p:nvSpPr>
        <p:spPr>
          <a:xfrm>
            <a:off x="5910421" y="4282742"/>
            <a:ext cx="308913" cy="23176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4" name="Freeform 14"/>
          <p:cNvSpPr>
            <a:spLocks/>
          </p:cNvSpPr>
          <p:nvPr/>
        </p:nvSpPr>
        <p:spPr bwMode="auto">
          <a:xfrm>
            <a:off x="3044825" y="5978913"/>
            <a:ext cx="9147175" cy="918285"/>
          </a:xfrm>
          <a:custGeom>
            <a:avLst/>
            <a:gdLst/>
            <a:ahLst/>
            <a:cxnLst>
              <a:cxn ang="0">
                <a:pos x="0" y="317"/>
              </a:cxn>
              <a:cxn ang="0">
                <a:pos x="156" y="310"/>
              </a:cxn>
              <a:cxn ang="0">
                <a:pos x="277" y="301"/>
              </a:cxn>
              <a:cxn ang="0">
                <a:pos x="489" y="286"/>
              </a:cxn>
              <a:cxn ang="0">
                <a:pos x="697" y="283"/>
              </a:cxn>
              <a:cxn ang="0">
                <a:pos x="815" y="234"/>
              </a:cxn>
              <a:cxn ang="0">
                <a:pos x="1153" y="131"/>
              </a:cxn>
              <a:cxn ang="0">
                <a:pos x="1611" y="188"/>
              </a:cxn>
              <a:cxn ang="0">
                <a:pos x="1692" y="185"/>
              </a:cxn>
              <a:cxn ang="0">
                <a:pos x="1935" y="204"/>
              </a:cxn>
              <a:cxn ang="0">
                <a:pos x="2168" y="212"/>
              </a:cxn>
              <a:cxn ang="0">
                <a:pos x="2429" y="77"/>
              </a:cxn>
              <a:cxn ang="0">
                <a:pos x="2590" y="47"/>
              </a:cxn>
              <a:cxn ang="0">
                <a:pos x="2807" y="12"/>
              </a:cxn>
              <a:cxn ang="0">
                <a:pos x="2987" y="9"/>
              </a:cxn>
              <a:cxn ang="0">
                <a:pos x="3253" y="42"/>
              </a:cxn>
              <a:cxn ang="0">
                <a:pos x="3253" y="498"/>
              </a:cxn>
              <a:cxn ang="0">
                <a:pos x="4" y="506"/>
              </a:cxn>
              <a:cxn ang="0">
                <a:pos x="0" y="317"/>
              </a:cxn>
            </a:cxnLst>
            <a:rect l="0" t="0" r="r" b="b"/>
            <a:pathLst>
              <a:path w="3253" h="506">
                <a:moveTo>
                  <a:pt x="0" y="317"/>
                </a:moveTo>
                <a:cubicBezTo>
                  <a:pt x="52" y="312"/>
                  <a:pt x="104" y="310"/>
                  <a:pt x="156" y="310"/>
                </a:cubicBezTo>
                <a:cubicBezTo>
                  <a:pt x="196" y="310"/>
                  <a:pt x="237" y="307"/>
                  <a:pt x="277" y="301"/>
                </a:cubicBezTo>
                <a:cubicBezTo>
                  <a:pt x="347" y="291"/>
                  <a:pt x="418" y="286"/>
                  <a:pt x="489" y="286"/>
                </a:cubicBezTo>
                <a:cubicBezTo>
                  <a:pt x="559" y="287"/>
                  <a:pt x="628" y="280"/>
                  <a:pt x="697" y="283"/>
                </a:cubicBezTo>
                <a:cubicBezTo>
                  <a:pt x="736" y="284"/>
                  <a:pt x="778" y="239"/>
                  <a:pt x="815" y="234"/>
                </a:cubicBezTo>
                <a:cubicBezTo>
                  <a:pt x="928" y="220"/>
                  <a:pt x="1040" y="140"/>
                  <a:pt x="1153" y="131"/>
                </a:cubicBezTo>
                <a:cubicBezTo>
                  <a:pt x="1305" y="120"/>
                  <a:pt x="1458" y="198"/>
                  <a:pt x="1611" y="188"/>
                </a:cubicBezTo>
                <a:cubicBezTo>
                  <a:pt x="1638" y="187"/>
                  <a:pt x="1665" y="186"/>
                  <a:pt x="1692" y="185"/>
                </a:cubicBezTo>
                <a:cubicBezTo>
                  <a:pt x="1774" y="185"/>
                  <a:pt x="1854" y="191"/>
                  <a:pt x="1935" y="204"/>
                </a:cubicBezTo>
                <a:cubicBezTo>
                  <a:pt x="2012" y="217"/>
                  <a:pt x="2090" y="220"/>
                  <a:pt x="2168" y="212"/>
                </a:cubicBezTo>
                <a:cubicBezTo>
                  <a:pt x="2256" y="204"/>
                  <a:pt x="2343" y="100"/>
                  <a:pt x="2429" y="77"/>
                </a:cubicBezTo>
                <a:cubicBezTo>
                  <a:pt x="2482" y="63"/>
                  <a:pt x="2536" y="53"/>
                  <a:pt x="2590" y="47"/>
                </a:cubicBezTo>
                <a:cubicBezTo>
                  <a:pt x="2663" y="37"/>
                  <a:pt x="2735" y="26"/>
                  <a:pt x="2807" y="12"/>
                </a:cubicBezTo>
                <a:cubicBezTo>
                  <a:pt x="2867" y="1"/>
                  <a:pt x="2927" y="0"/>
                  <a:pt x="2987" y="9"/>
                </a:cubicBezTo>
                <a:cubicBezTo>
                  <a:pt x="3071" y="20"/>
                  <a:pt x="3159" y="32"/>
                  <a:pt x="3253" y="42"/>
                </a:cubicBezTo>
                <a:cubicBezTo>
                  <a:pt x="3253" y="498"/>
                  <a:pt x="3253" y="498"/>
                  <a:pt x="3253" y="498"/>
                </a:cubicBezTo>
                <a:cubicBezTo>
                  <a:pt x="4" y="506"/>
                  <a:pt x="4" y="506"/>
                  <a:pt x="4" y="506"/>
                </a:cubicBezTo>
                <a:lnTo>
                  <a:pt x="0" y="317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grpSp>
        <p:nvGrpSpPr>
          <p:cNvPr id="45" name="Group 137"/>
          <p:cNvGrpSpPr/>
          <p:nvPr/>
        </p:nvGrpSpPr>
        <p:grpSpPr>
          <a:xfrm>
            <a:off x="7705037" y="3424917"/>
            <a:ext cx="872118" cy="872118"/>
            <a:chOff x="1518829" y="1388788"/>
            <a:chExt cx="872118" cy="872118"/>
          </a:xfrm>
        </p:grpSpPr>
        <p:sp>
          <p:nvSpPr>
            <p:cNvPr id="46" name="Oval 126"/>
            <p:cNvSpPr/>
            <p:nvPr/>
          </p:nvSpPr>
          <p:spPr>
            <a:xfrm>
              <a:off x="1518829" y="1388788"/>
              <a:ext cx="872118" cy="872118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grpSp>
          <p:nvGrpSpPr>
            <p:cNvPr id="47" name="Group 57"/>
            <p:cNvGrpSpPr/>
            <p:nvPr/>
          </p:nvGrpSpPr>
          <p:grpSpPr>
            <a:xfrm>
              <a:off x="1684961" y="1524189"/>
              <a:ext cx="522800" cy="529098"/>
              <a:chOff x="1817688" y="3025776"/>
              <a:chExt cx="658813" cy="666750"/>
            </a:xfrm>
            <a:solidFill>
              <a:schemeClr val="accent1"/>
            </a:solidFill>
          </p:grpSpPr>
          <p:sp>
            <p:nvSpPr>
              <p:cNvPr id="48" name="Freeform 101"/>
              <p:cNvSpPr>
                <a:spLocks/>
              </p:cNvSpPr>
              <p:nvPr/>
            </p:nvSpPr>
            <p:spPr bwMode="auto">
              <a:xfrm>
                <a:off x="1833563" y="3025776"/>
                <a:ext cx="642938" cy="422275"/>
              </a:xfrm>
              <a:custGeom>
                <a:avLst/>
                <a:gdLst/>
                <a:ahLst/>
                <a:cxnLst>
                  <a:cxn ang="0">
                    <a:pos x="13" y="253"/>
                  </a:cxn>
                  <a:cxn ang="0">
                    <a:pos x="277" y="135"/>
                  </a:cxn>
                  <a:cxn ang="0">
                    <a:pos x="323" y="227"/>
                  </a:cxn>
                  <a:cxn ang="0">
                    <a:pos x="343" y="227"/>
                  </a:cxn>
                  <a:cxn ang="0">
                    <a:pos x="286" y="0"/>
                  </a:cxn>
                  <a:cxn ang="0">
                    <a:pos x="255" y="63"/>
                  </a:cxn>
                  <a:cxn ang="0">
                    <a:pos x="267" y="103"/>
                  </a:cxn>
                  <a:cxn ang="0">
                    <a:pos x="0" y="226"/>
                  </a:cxn>
                  <a:cxn ang="0">
                    <a:pos x="13" y="253"/>
                  </a:cxn>
                </a:cxnLst>
                <a:rect l="0" t="0" r="r" b="b"/>
                <a:pathLst>
                  <a:path w="386" h="253">
                    <a:moveTo>
                      <a:pt x="13" y="253"/>
                    </a:moveTo>
                    <a:cubicBezTo>
                      <a:pt x="277" y="135"/>
                      <a:pt x="277" y="135"/>
                      <a:pt x="277" y="135"/>
                    </a:cubicBezTo>
                    <a:cubicBezTo>
                      <a:pt x="323" y="227"/>
                      <a:pt x="323" y="227"/>
                      <a:pt x="323" y="227"/>
                    </a:cubicBezTo>
                    <a:cubicBezTo>
                      <a:pt x="323" y="227"/>
                      <a:pt x="329" y="243"/>
                      <a:pt x="343" y="227"/>
                    </a:cubicBezTo>
                    <a:cubicBezTo>
                      <a:pt x="343" y="227"/>
                      <a:pt x="386" y="45"/>
                      <a:pt x="286" y="0"/>
                    </a:cubicBezTo>
                    <a:cubicBezTo>
                      <a:pt x="255" y="63"/>
                      <a:pt x="255" y="63"/>
                      <a:pt x="255" y="63"/>
                    </a:cubicBezTo>
                    <a:cubicBezTo>
                      <a:pt x="267" y="103"/>
                      <a:pt x="267" y="103"/>
                      <a:pt x="267" y="103"/>
                    </a:cubicBezTo>
                    <a:cubicBezTo>
                      <a:pt x="0" y="226"/>
                      <a:pt x="0" y="226"/>
                      <a:pt x="0" y="226"/>
                    </a:cubicBezTo>
                    <a:lnTo>
                      <a:pt x="13" y="25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49" name="Freeform 102"/>
              <p:cNvSpPr>
                <a:spLocks/>
              </p:cNvSpPr>
              <p:nvPr/>
            </p:nvSpPr>
            <p:spPr bwMode="auto">
              <a:xfrm>
                <a:off x="2384425" y="3405189"/>
                <a:ext cx="1588" cy="250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58"/>
                  </a:cxn>
                  <a:cxn ang="0">
                    <a:pos x="0" y="0"/>
                  </a:cxn>
                </a:cxnLst>
                <a:rect l="0" t="0" r="r" b="b"/>
                <a:pathLst>
                  <a:path h="158">
                    <a:moveTo>
                      <a:pt x="0" y="0"/>
                    </a:moveTo>
                    <a:lnTo>
                      <a:pt x="0" y="158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0" name="Line 103"/>
              <p:cNvSpPr>
                <a:spLocks noChangeShapeType="1"/>
              </p:cNvSpPr>
              <p:nvPr/>
            </p:nvSpPr>
            <p:spPr bwMode="auto">
              <a:xfrm>
                <a:off x="2384425" y="3405189"/>
                <a:ext cx="1588" cy="250825"/>
              </a:xfrm>
              <a:prstGeom prst="lin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1" name="Rectangle 104"/>
              <p:cNvSpPr>
                <a:spLocks noChangeArrowheads="1"/>
              </p:cNvSpPr>
              <p:nvPr/>
            </p:nvSpPr>
            <p:spPr bwMode="auto">
              <a:xfrm>
                <a:off x="2376488" y="3405189"/>
                <a:ext cx="15875" cy="25082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2" name="Freeform 105"/>
              <p:cNvSpPr>
                <a:spLocks/>
              </p:cNvSpPr>
              <p:nvPr/>
            </p:nvSpPr>
            <p:spPr bwMode="auto">
              <a:xfrm>
                <a:off x="2003425" y="3173414"/>
                <a:ext cx="119063" cy="490538"/>
              </a:xfrm>
              <a:custGeom>
                <a:avLst/>
                <a:gdLst/>
                <a:ahLst/>
                <a:cxnLst>
                  <a:cxn ang="0">
                    <a:pos x="5" y="294"/>
                  </a:cxn>
                  <a:cxn ang="0">
                    <a:pos x="4" y="294"/>
                  </a:cxn>
                  <a:cxn ang="0">
                    <a:pos x="0" y="288"/>
                  </a:cxn>
                  <a:cxn ang="0">
                    <a:pos x="61" y="4"/>
                  </a:cxn>
                  <a:cxn ang="0">
                    <a:pos x="67" y="0"/>
                  </a:cxn>
                  <a:cxn ang="0">
                    <a:pos x="71" y="6"/>
                  </a:cxn>
                  <a:cxn ang="0">
                    <a:pos x="10" y="291"/>
                  </a:cxn>
                  <a:cxn ang="0">
                    <a:pos x="5" y="294"/>
                  </a:cxn>
                </a:cxnLst>
                <a:rect l="0" t="0" r="r" b="b"/>
                <a:pathLst>
                  <a:path w="71" h="294">
                    <a:moveTo>
                      <a:pt x="5" y="294"/>
                    </a:moveTo>
                    <a:cubicBezTo>
                      <a:pt x="4" y="294"/>
                      <a:pt x="4" y="294"/>
                      <a:pt x="4" y="294"/>
                    </a:cubicBezTo>
                    <a:cubicBezTo>
                      <a:pt x="1" y="294"/>
                      <a:pt x="0" y="291"/>
                      <a:pt x="0" y="288"/>
                    </a:cubicBezTo>
                    <a:cubicBezTo>
                      <a:pt x="61" y="4"/>
                      <a:pt x="61" y="4"/>
                      <a:pt x="61" y="4"/>
                    </a:cubicBezTo>
                    <a:cubicBezTo>
                      <a:pt x="62" y="1"/>
                      <a:pt x="64" y="0"/>
                      <a:pt x="67" y="0"/>
                    </a:cubicBezTo>
                    <a:cubicBezTo>
                      <a:pt x="70" y="1"/>
                      <a:pt x="71" y="4"/>
                      <a:pt x="71" y="6"/>
                    </a:cubicBezTo>
                    <a:cubicBezTo>
                      <a:pt x="10" y="291"/>
                      <a:pt x="10" y="291"/>
                      <a:pt x="10" y="291"/>
                    </a:cubicBezTo>
                    <a:cubicBezTo>
                      <a:pt x="9" y="293"/>
                      <a:pt x="7" y="294"/>
                      <a:pt x="5" y="294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3" name="Freeform 106"/>
              <p:cNvSpPr>
                <a:spLocks/>
              </p:cNvSpPr>
              <p:nvPr/>
            </p:nvSpPr>
            <p:spPr bwMode="auto">
              <a:xfrm>
                <a:off x="2106613" y="3176589"/>
                <a:ext cx="133350" cy="490538"/>
              </a:xfrm>
              <a:custGeom>
                <a:avLst/>
                <a:gdLst/>
                <a:ahLst/>
                <a:cxnLst>
                  <a:cxn ang="0">
                    <a:pos x="75" y="294"/>
                  </a:cxn>
                  <a:cxn ang="0">
                    <a:pos x="70" y="290"/>
                  </a:cxn>
                  <a:cxn ang="0">
                    <a:pos x="0" y="7"/>
                  </a:cxn>
                  <a:cxn ang="0">
                    <a:pos x="4" y="1"/>
                  </a:cxn>
                  <a:cxn ang="0">
                    <a:pos x="10" y="4"/>
                  </a:cxn>
                  <a:cxn ang="0">
                    <a:pos x="79" y="288"/>
                  </a:cxn>
                  <a:cxn ang="0">
                    <a:pos x="76" y="294"/>
                  </a:cxn>
                  <a:cxn ang="0">
                    <a:pos x="75" y="294"/>
                  </a:cxn>
                </a:cxnLst>
                <a:rect l="0" t="0" r="r" b="b"/>
                <a:pathLst>
                  <a:path w="80" h="294">
                    <a:moveTo>
                      <a:pt x="75" y="294"/>
                    </a:moveTo>
                    <a:cubicBezTo>
                      <a:pt x="72" y="294"/>
                      <a:pt x="70" y="292"/>
                      <a:pt x="70" y="290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4"/>
                      <a:pt x="1" y="1"/>
                      <a:pt x="4" y="1"/>
                    </a:cubicBezTo>
                    <a:cubicBezTo>
                      <a:pt x="7" y="0"/>
                      <a:pt x="9" y="2"/>
                      <a:pt x="10" y="4"/>
                    </a:cubicBezTo>
                    <a:cubicBezTo>
                      <a:pt x="79" y="288"/>
                      <a:pt x="79" y="288"/>
                      <a:pt x="79" y="288"/>
                    </a:cubicBezTo>
                    <a:cubicBezTo>
                      <a:pt x="80" y="290"/>
                      <a:pt x="78" y="293"/>
                      <a:pt x="76" y="294"/>
                    </a:cubicBezTo>
                    <a:cubicBezTo>
                      <a:pt x="75" y="294"/>
                      <a:pt x="75" y="294"/>
                      <a:pt x="75" y="294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4" name="Rectangle 107"/>
              <p:cNvSpPr>
                <a:spLocks noChangeArrowheads="1"/>
              </p:cNvSpPr>
              <p:nvPr/>
            </p:nvSpPr>
            <p:spPr bwMode="auto">
              <a:xfrm>
                <a:off x="1885950" y="3408364"/>
                <a:ext cx="15875" cy="1412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5" name="Freeform 108"/>
              <p:cNvSpPr>
                <a:spLocks/>
              </p:cNvSpPr>
              <p:nvPr/>
            </p:nvSpPr>
            <p:spPr bwMode="auto">
              <a:xfrm>
                <a:off x="2017713" y="3432176"/>
                <a:ext cx="169863" cy="238125"/>
              </a:xfrm>
              <a:custGeom>
                <a:avLst/>
                <a:gdLst/>
                <a:ahLst/>
                <a:cxnLst>
                  <a:cxn ang="0">
                    <a:pos x="6" y="143"/>
                  </a:cxn>
                  <a:cxn ang="0">
                    <a:pos x="3" y="142"/>
                  </a:cxn>
                  <a:cxn ang="0">
                    <a:pos x="2" y="135"/>
                  </a:cxn>
                  <a:cxn ang="0">
                    <a:pos x="92" y="3"/>
                  </a:cxn>
                  <a:cxn ang="0">
                    <a:pos x="99" y="1"/>
                  </a:cxn>
                  <a:cxn ang="0">
                    <a:pos x="100" y="8"/>
                  </a:cxn>
                  <a:cxn ang="0">
                    <a:pos x="10" y="141"/>
                  </a:cxn>
                  <a:cxn ang="0">
                    <a:pos x="6" y="143"/>
                  </a:cxn>
                </a:cxnLst>
                <a:rect l="0" t="0" r="r" b="b"/>
                <a:pathLst>
                  <a:path w="102" h="143">
                    <a:moveTo>
                      <a:pt x="6" y="143"/>
                    </a:moveTo>
                    <a:cubicBezTo>
                      <a:pt x="5" y="143"/>
                      <a:pt x="4" y="143"/>
                      <a:pt x="3" y="142"/>
                    </a:cubicBezTo>
                    <a:cubicBezTo>
                      <a:pt x="1" y="141"/>
                      <a:pt x="0" y="138"/>
                      <a:pt x="2" y="135"/>
                    </a:cubicBezTo>
                    <a:cubicBezTo>
                      <a:pt x="92" y="3"/>
                      <a:pt x="92" y="3"/>
                      <a:pt x="92" y="3"/>
                    </a:cubicBezTo>
                    <a:cubicBezTo>
                      <a:pt x="93" y="0"/>
                      <a:pt x="96" y="0"/>
                      <a:pt x="99" y="1"/>
                    </a:cubicBezTo>
                    <a:cubicBezTo>
                      <a:pt x="101" y="3"/>
                      <a:pt x="102" y="6"/>
                      <a:pt x="100" y="8"/>
                    </a:cubicBezTo>
                    <a:cubicBezTo>
                      <a:pt x="10" y="141"/>
                      <a:pt x="10" y="141"/>
                      <a:pt x="10" y="141"/>
                    </a:cubicBezTo>
                    <a:cubicBezTo>
                      <a:pt x="9" y="142"/>
                      <a:pt x="8" y="143"/>
                      <a:pt x="6" y="143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6" name="Freeform 109"/>
              <p:cNvSpPr>
                <a:spLocks/>
              </p:cNvSpPr>
              <p:nvPr/>
            </p:nvSpPr>
            <p:spPr bwMode="auto">
              <a:xfrm>
                <a:off x="2051050" y="3440114"/>
                <a:ext cx="185738" cy="228600"/>
              </a:xfrm>
              <a:custGeom>
                <a:avLst/>
                <a:gdLst/>
                <a:ahLst/>
                <a:cxnLst>
                  <a:cxn ang="0">
                    <a:pos x="106" y="137"/>
                  </a:cxn>
                  <a:cxn ang="0">
                    <a:pos x="102" y="136"/>
                  </a:cxn>
                  <a:cxn ang="0">
                    <a:pos x="2" y="9"/>
                  </a:cxn>
                  <a:cxn ang="0">
                    <a:pos x="3" y="2"/>
                  </a:cxn>
                  <a:cxn ang="0">
                    <a:pos x="10" y="3"/>
                  </a:cxn>
                  <a:cxn ang="0">
                    <a:pos x="110" y="129"/>
                  </a:cxn>
                  <a:cxn ang="0">
                    <a:pos x="109" y="136"/>
                  </a:cxn>
                  <a:cxn ang="0">
                    <a:pos x="106" y="137"/>
                  </a:cxn>
                </a:cxnLst>
                <a:rect l="0" t="0" r="r" b="b"/>
                <a:pathLst>
                  <a:path w="112" h="137">
                    <a:moveTo>
                      <a:pt x="106" y="137"/>
                    </a:moveTo>
                    <a:cubicBezTo>
                      <a:pt x="105" y="137"/>
                      <a:pt x="103" y="137"/>
                      <a:pt x="102" y="136"/>
                    </a:cubicBezTo>
                    <a:cubicBezTo>
                      <a:pt x="2" y="9"/>
                      <a:pt x="2" y="9"/>
                      <a:pt x="2" y="9"/>
                    </a:cubicBezTo>
                    <a:cubicBezTo>
                      <a:pt x="0" y="7"/>
                      <a:pt x="0" y="4"/>
                      <a:pt x="3" y="2"/>
                    </a:cubicBezTo>
                    <a:cubicBezTo>
                      <a:pt x="5" y="0"/>
                      <a:pt x="8" y="1"/>
                      <a:pt x="10" y="3"/>
                    </a:cubicBezTo>
                    <a:cubicBezTo>
                      <a:pt x="110" y="129"/>
                      <a:pt x="110" y="129"/>
                      <a:pt x="110" y="129"/>
                    </a:cubicBezTo>
                    <a:cubicBezTo>
                      <a:pt x="112" y="132"/>
                      <a:pt x="111" y="135"/>
                      <a:pt x="109" y="136"/>
                    </a:cubicBezTo>
                    <a:cubicBezTo>
                      <a:pt x="108" y="137"/>
                      <a:pt x="107" y="137"/>
                      <a:pt x="106" y="137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7" name="Freeform 110"/>
              <p:cNvSpPr>
                <a:spLocks/>
              </p:cNvSpPr>
              <p:nvPr/>
            </p:nvSpPr>
            <p:spPr bwMode="auto">
              <a:xfrm>
                <a:off x="2052638" y="3308351"/>
                <a:ext cx="107950" cy="141288"/>
              </a:xfrm>
              <a:custGeom>
                <a:avLst/>
                <a:gdLst/>
                <a:ahLst/>
                <a:cxnLst>
                  <a:cxn ang="0">
                    <a:pos x="6" y="84"/>
                  </a:cxn>
                  <a:cxn ang="0">
                    <a:pos x="3" y="83"/>
                  </a:cxn>
                  <a:cxn ang="0">
                    <a:pos x="2" y="76"/>
                  </a:cxn>
                  <a:cxn ang="0">
                    <a:pos x="55" y="3"/>
                  </a:cxn>
                  <a:cxn ang="0">
                    <a:pos x="62" y="2"/>
                  </a:cxn>
                  <a:cxn ang="0">
                    <a:pos x="63" y="9"/>
                  </a:cxn>
                  <a:cxn ang="0">
                    <a:pos x="10" y="82"/>
                  </a:cxn>
                  <a:cxn ang="0">
                    <a:pos x="6" y="84"/>
                  </a:cxn>
                </a:cxnLst>
                <a:rect l="0" t="0" r="r" b="b"/>
                <a:pathLst>
                  <a:path w="65" h="84">
                    <a:moveTo>
                      <a:pt x="6" y="84"/>
                    </a:moveTo>
                    <a:cubicBezTo>
                      <a:pt x="5" y="84"/>
                      <a:pt x="4" y="84"/>
                      <a:pt x="3" y="83"/>
                    </a:cubicBezTo>
                    <a:cubicBezTo>
                      <a:pt x="1" y="82"/>
                      <a:pt x="0" y="79"/>
                      <a:pt x="2" y="76"/>
                    </a:cubicBezTo>
                    <a:cubicBezTo>
                      <a:pt x="55" y="3"/>
                      <a:pt x="55" y="3"/>
                      <a:pt x="55" y="3"/>
                    </a:cubicBezTo>
                    <a:cubicBezTo>
                      <a:pt x="57" y="1"/>
                      <a:pt x="60" y="0"/>
                      <a:pt x="62" y="2"/>
                    </a:cubicBezTo>
                    <a:cubicBezTo>
                      <a:pt x="64" y="4"/>
                      <a:pt x="65" y="7"/>
                      <a:pt x="63" y="9"/>
                    </a:cubicBezTo>
                    <a:cubicBezTo>
                      <a:pt x="10" y="82"/>
                      <a:pt x="10" y="82"/>
                      <a:pt x="10" y="82"/>
                    </a:cubicBezTo>
                    <a:cubicBezTo>
                      <a:pt x="9" y="84"/>
                      <a:pt x="7" y="84"/>
                      <a:pt x="6" y="84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8" name="Freeform 111"/>
              <p:cNvSpPr>
                <a:spLocks/>
              </p:cNvSpPr>
              <p:nvPr/>
            </p:nvSpPr>
            <p:spPr bwMode="auto">
              <a:xfrm>
                <a:off x="2065338" y="3324226"/>
                <a:ext cx="122238" cy="119063"/>
              </a:xfrm>
              <a:custGeom>
                <a:avLst/>
                <a:gdLst/>
                <a:ahLst/>
                <a:cxnLst>
                  <a:cxn ang="0">
                    <a:pos x="67" y="72"/>
                  </a:cxn>
                  <a:cxn ang="0">
                    <a:pos x="64" y="70"/>
                  </a:cxn>
                  <a:cxn ang="0">
                    <a:pos x="2" y="9"/>
                  </a:cxn>
                  <a:cxn ang="0">
                    <a:pos x="2" y="2"/>
                  </a:cxn>
                  <a:cxn ang="0">
                    <a:pos x="9" y="2"/>
                  </a:cxn>
                  <a:cxn ang="0">
                    <a:pos x="71" y="63"/>
                  </a:cxn>
                  <a:cxn ang="0">
                    <a:pos x="71" y="70"/>
                  </a:cxn>
                  <a:cxn ang="0">
                    <a:pos x="67" y="72"/>
                  </a:cxn>
                </a:cxnLst>
                <a:rect l="0" t="0" r="r" b="b"/>
                <a:pathLst>
                  <a:path w="73" h="72">
                    <a:moveTo>
                      <a:pt x="67" y="72"/>
                    </a:moveTo>
                    <a:cubicBezTo>
                      <a:pt x="66" y="72"/>
                      <a:pt x="65" y="71"/>
                      <a:pt x="64" y="70"/>
                    </a:cubicBezTo>
                    <a:cubicBezTo>
                      <a:pt x="2" y="9"/>
                      <a:pt x="2" y="9"/>
                      <a:pt x="2" y="9"/>
                    </a:cubicBezTo>
                    <a:cubicBezTo>
                      <a:pt x="0" y="7"/>
                      <a:pt x="0" y="4"/>
                      <a:pt x="2" y="2"/>
                    </a:cubicBezTo>
                    <a:cubicBezTo>
                      <a:pt x="4" y="0"/>
                      <a:pt x="7" y="0"/>
                      <a:pt x="9" y="2"/>
                    </a:cubicBezTo>
                    <a:cubicBezTo>
                      <a:pt x="71" y="63"/>
                      <a:pt x="71" y="63"/>
                      <a:pt x="71" y="63"/>
                    </a:cubicBezTo>
                    <a:cubicBezTo>
                      <a:pt x="73" y="65"/>
                      <a:pt x="73" y="68"/>
                      <a:pt x="71" y="70"/>
                    </a:cubicBezTo>
                    <a:cubicBezTo>
                      <a:pt x="70" y="71"/>
                      <a:pt x="69" y="72"/>
                      <a:pt x="67" y="72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9" name="Rectangle 112"/>
              <p:cNvSpPr>
                <a:spLocks noChangeArrowheads="1"/>
              </p:cNvSpPr>
              <p:nvPr/>
            </p:nvSpPr>
            <p:spPr bwMode="auto">
              <a:xfrm>
                <a:off x="1817688" y="3651251"/>
                <a:ext cx="619125" cy="4127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0" name="Rectangle 113"/>
              <p:cNvSpPr>
                <a:spLocks noChangeArrowheads="1"/>
              </p:cNvSpPr>
              <p:nvPr/>
            </p:nvSpPr>
            <p:spPr bwMode="auto">
              <a:xfrm>
                <a:off x="1852613" y="3530601"/>
                <a:ext cx="84138" cy="1285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61" name="Group 136"/>
          <p:cNvGrpSpPr/>
          <p:nvPr/>
        </p:nvGrpSpPr>
        <p:grpSpPr>
          <a:xfrm>
            <a:off x="6975716" y="4391955"/>
            <a:ext cx="872118" cy="872118"/>
            <a:chOff x="2437335" y="1372545"/>
            <a:chExt cx="872118" cy="872118"/>
          </a:xfrm>
        </p:grpSpPr>
        <p:grpSp>
          <p:nvGrpSpPr>
            <p:cNvPr id="62" name="Group 45"/>
            <p:cNvGrpSpPr/>
            <p:nvPr/>
          </p:nvGrpSpPr>
          <p:grpSpPr>
            <a:xfrm>
              <a:off x="2670216" y="1466943"/>
              <a:ext cx="508942" cy="575709"/>
              <a:chOff x="2684463" y="3948114"/>
              <a:chExt cx="641350" cy="725487"/>
            </a:xfrm>
          </p:grpSpPr>
          <p:sp>
            <p:nvSpPr>
              <p:cNvPr id="64" name="Freeform 90"/>
              <p:cNvSpPr>
                <a:spLocks/>
              </p:cNvSpPr>
              <p:nvPr/>
            </p:nvSpPr>
            <p:spPr bwMode="auto">
              <a:xfrm>
                <a:off x="2684463" y="4194176"/>
                <a:ext cx="520700" cy="479425"/>
              </a:xfrm>
              <a:custGeom>
                <a:avLst/>
                <a:gdLst/>
                <a:ahLst/>
                <a:cxnLst>
                  <a:cxn ang="0">
                    <a:pos x="309" y="281"/>
                  </a:cxn>
                  <a:cxn ang="0">
                    <a:pos x="309" y="125"/>
                  </a:cxn>
                  <a:cxn ang="0">
                    <a:pos x="172" y="125"/>
                  </a:cxn>
                  <a:cxn ang="0">
                    <a:pos x="172" y="22"/>
                  </a:cxn>
                  <a:cxn ang="0">
                    <a:pos x="117" y="22"/>
                  </a:cxn>
                  <a:cxn ang="0">
                    <a:pos x="117" y="125"/>
                  </a:cxn>
                  <a:cxn ang="0">
                    <a:pos x="87" y="125"/>
                  </a:cxn>
                  <a:cxn ang="0">
                    <a:pos x="87" y="0"/>
                  </a:cxn>
                  <a:cxn ang="0">
                    <a:pos x="32" y="0"/>
                  </a:cxn>
                  <a:cxn ang="0">
                    <a:pos x="32" y="125"/>
                  </a:cxn>
                  <a:cxn ang="0">
                    <a:pos x="21" y="125"/>
                  </a:cxn>
                  <a:cxn ang="0">
                    <a:pos x="21" y="281"/>
                  </a:cxn>
                  <a:cxn ang="0">
                    <a:pos x="0" y="281"/>
                  </a:cxn>
                  <a:cxn ang="0">
                    <a:pos x="0" y="302"/>
                  </a:cxn>
                  <a:cxn ang="0">
                    <a:pos x="328" y="302"/>
                  </a:cxn>
                  <a:cxn ang="0">
                    <a:pos x="328" y="281"/>
                  </a:cxn>
                  <a:cxn ang="0">
                    <a:pos x="309" y="281"/>
                  </a:cxn>
                </a:cxnLst>
                <a:rect l="0" t="0" r="r" b="b"/>
                <a:pathLst>
                  <a:path w="328" h="302">
                    <a:moveTo>
                      <a:pt x="309" y="281"/>
                    </a:moveTo>
                    <a:lnTo>
                      <a:pt x="309" y="125"/>
                    </a:lnTo>
                    <a:lnTo>
                      <a:pt x="172" y="125"/>
                    </a:lnTo>
                    <a:lnTo>
                      <a:pt x="172" y="22"/>
                    </a:lnTo>
                    <a:lnTo>
                      <a:pt x="117" y="22"/>
                    </a:lnTo>
                    <a:lnTo>
                      <a:pt x="117" y="125"/>
                    </a:lnTo>
                    <a:lnTo>
                      <a:pt x="87" y="125"/>
                    </a:lnTo>
                    <a:lnTo>
                      <a:pt x="87" y="0"/>
                    </a:lnTo>
                    <a:lnTo>
                      <a:pt x="32" y="0"/>
                    </a:lnTo>
                    <a:lnTo>
                      <a:pt x="32" y="125"/>
                    </a:lnTo>
                    <a:lnTo>
                      <a:pt x="21" y="125"/>
                    </a:lnTo>
                    <a:lnTo>
                      <a:pt x="21" y="281"/>
                    </a:lnTo>
                    <a:lnTo>
                      <a:pt x="0" y="281"/>
                    </a:lnTo>
                    <a:lnTo>
                      <a:pt x="0" y="302"/>
                    </a:lnTo>
                    <a:lnTo>
                      <a:pt x="328" y="302"/>
                    </a:lnTo>
                    <a:lnTo>
                      <a:pt x="328" y="281"/>
                    </a:lnTo>
                    <a:lnTo>
                      <a:pt x="309" y="281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5" name="Rectangle 91"/>
              <p:cNvSpPr>
                <a:spLocks noChangeArrowheads="1"/>
              </p:cNvSpPr>
              <p:nvPr/>
            </p:nvSpPr>
            <p:spPr bwMode="auto">
              <a:xfrm>
                <a:off x="2752725" y="4435476"/>
                <a:ext cx="58738" cy="603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6" name="Rectangle 92"/>
              <p:cNvSpPr>
                <a:spLocks noChangeArrowheads="1"/>
              </p:cNvSpPr>
              <p:nvPr/>
            </p:nvSpPr>
            <p:spPr bwMode="auto">
              <a:xfrm>
                <a:off x="2865438" y="4435476"/>
                <a:ext cx="60325" cy="603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7" name="Rectangle 93"/>
              <p:cNvSpPr>
                <a:spLocks noChangeArrowheads="1"/>
              </p:cNvSpPr>
              <p:nvPr/>
            </p:nvSpPr>
            <p:spPr bwMode="auto">
              <a:xfrm>
                <a:off x="2978150" y="4435476"/>
                <a:ext cx="60325" cy="603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8" name="Rectangle 94"/>
              <p:cNvSpPr>
                <a:spLocks noChangeArrowheads="1"/>
              </p:cNvSpPr>
              <p:nvPr/>
            </p:nvSpPr>
            <p:spPr bwMode="auto">
              <a:xfrm>
                <a:off x="3090863" y="4435476"/>
                <a:ext cx="58738" cy="603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9" name="Rectangle 95"/>
              <p:cNvSpPr>
                <a:spLocks noChangeArrowheads="1"/>
              </p:cNvSpPr>
              <p:nvPr/>
            </p:nvSpPr>
            <p:spPr bwMode="auto">
              <a:xfrm>
                <a:off x="2752725" y="4545014"/>
                <a:ext cx="58738" cy="603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0" name="Rectangle 96"/>
              <p:cNvSpPr>
                <a:spLocks noChangeArrowheads="1"/>
              </p:cNvSpPr>
              <p:nvPr/>
            </p:nvSpPr>
            <p:spPr bwMode="auto">
              <a:xfrm>
                <a:off x="2865438" y="4545014"/>
                <a:ext cx="60325" cy="603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1" name="Rectangle 97"/>
              <p:cNvSpPr>
                <a:spLocks noChangeArrowheads="1"/>
              </p:cNvSpPr>
              <p:nvPr/>
            </p:nvSpPr>
            <p:spPr bwMode="auto">
              <a:xfrm>
                <a:off x="2978150" y="4545014"/>
                <a:ext cx="60325" cy="603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2" name="Rectangle 98"/>
              <p:cNvSpPr>
                <a:spLocks noChangeArrowheads="1"/>
              </p:cNvSpPr>
              <p:nvPr/>
            </p:nvSpPr>
            <p:spPr bwMode="auto">
              <a:xfrm>
                <a:off x="3090863" y="4545014"/>
                <a:ext cx="58738" cy="603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3" name="Freeform 99"/>
              <p:cNvSpPr>
                <a:spLocks/>
              </p:cNvSpPr>
              <p:nvPr/>
            </p:nvSpPr>
            <p:spPr bwMode="auto">
              <a:xfrm>
                <a:off x="2838450" y="3976689"/>
                <a:ext cx="487363" cy="223838"/>
              </a:xfrm>
              <a:custGeom>
                <a:avLst/>
                <a:gdLst/>
                <a:ahLst/>
                <a:cxnLst>
                  <a:cxn ang="0">
                    <a:pos x="6" y="109"/>
                  </a:cxn>
                  <a:cxn ang="0">
                    <a:pos x="27" y="86"/>
                  </a:cxn>
                  <a:cxn ang="0">
                    <a:pos x="47" y="72"/>
                  </a:cxn>
                  <a:cxn ang="0">
                    <a:pos x="52" y="62"/>
                  </a:cxn>
                  <a:cxn ang="0">
                    <a:pos x="68" y="61"/>
                  </a:cxn>
                  <a:cxn ang="0">
                    <a:pos x="74" y="27"/>
                  </a:cxn>
                  <a:cxn ang="0">
                    <a:pos x="99" y="11"/>
                  </a:cxn>
                  <a:cxn ang="0">
                    <a:pos x="117" y="15"/>
                  </a:cxn>
                  <a:cxn ang="0">
                    <a:pos x="143" y="1"/>
                  </a:cxn>
                  <a:cxn ang="0">
                    <a:pos x="171" y="18"/>
                  </a:cxn>
                  <a:cxn ang="0">
                    <a:pos x="218" y="30"/>
                  </a:cxn>
                  <a:cxn ang="0">
                    <a:pos x="258" y="34"/>
                  </a:cxn>
                  <a:cxn ang="0">
                    <a:pos x="274" y="48"/>
                  </a:cxn>
                  <a:cxn ang="0">
                    <a:pos x="272" y="67"/>
                  </a:cxn>
                  <a:cxn ang="0">
                    <a:pos x="287" y="113"/>
                  </a:cxn>
                  <a:cxn ang="0">
                    <a:pos x="275" y="124"/>
                  </a:cxn>
                  <a:cxn ang="0">
                    <a:pos x="228" y="111"/>
                  </a:cxn>
                  <a:cxn ang="0">
                    <a:pos x="215" y="130"/>
                  </a:cxn>
                  <a:cxn ang="0">
                    <a:pos x="194" y="120"/>
                  </a:cxn>
                  <a:cxn ang="0">
                    <a:pos x="153" y="103"/>
                  </a:cxn>
                  <a:cxn ang="0">
                    <a:pos x="139" y="124"/>
                  </a:cxn>
                  <a:cxn ang="0">
                    <a:pos x="118" y="117"/>
                  </a:cxn>
                  <a:cxn ang="0">
                    <a:pos x="109" y="124"/>
                  </a:cxn>
                  <a:cxn ang="0">
                    <a:pos x="83" y="134"/>
                  </a:cxn>
                  <a:cxn ang="0">
                    <a:pos x="72" y="125"/>
                  </a:cxn>
                  <a:cxn ang="0">
                    <a:pos x="92" y="123"/>
                  </a:cxn>
                  <a:cxn ang="0">
                    <a:pos x="107" y="121"/>
                  </a:cxn>
                  <a:cxn ang="0">
                    <a:pos x="116" y="108"/>
                  </a:cxn>
                  <a:cxn ang="0">
                    <a:pos x="135" y="119"/>
                  </a:cxn>
                  <a:cxn ang="0">
                    <a:pos x="157" y="98"/>
                  </a:cxn>
                  <a:cxn ang="0">
                    <a:pos x="172" y="116"/>
                  </a:cxn>
                  <a:cxn ang="0">
                    <a:pos x="196" y="114"/>
                  </a:cxn>
                  <a:cxn ang="0">
                    <a:pos x="223" y="117"/>
                  </a:cxn>
                  <a:cxn ang="0">
                    <a:pos x="254" y="119"/>
                  </a:cxn>
                  <a:cxn ang="0">
                    <a:pos x="278" y="112"/>
                  </a:cxn>
                  <a:cxn ang="0">
                    <a:pos x="283" y="92"/>
                  </a:cxn>
                  <a:cxn ang="0">
                    <a:pos x="267" y="68"/>
                  </a:cxn>
                  <a:cxn ang="0">
                    <a:pos x="267" y="46"/>
                  </a:cxn>
                  <a:cxn ang="0">
                    <a:pos x="237" y="35"/>
                  </a:cxn>
                  <a:cxn ang="0">
                    <a:pos x="216" y="38"/>
                  </a:cxn>
                  <a:cxn ang="0">
                    <a:pos x="172" y="20"/>
                  </a:cxn>
                  <a:cxn ang="0">
                    <a:pos x="168" y="11"/>
                  </a:cxn>
                  <a:cxn ang="0">
                    <a:pos x="118" y="26"/>
                  </a:cxn>
                  <a:cxn ang="0">
                    <a:pos x="107" y="20"/>
                  </a:cxn>
                  <a:cxn ang="0">
                    <a:pos x="80" y="30"/>
                  </a:cxn>
                  <a:cxn ang="0">
                    <a:pos x="69" y="65"/>
                  </a:cxn>
                  <a:cxn ang="0">
                    <a:pos x="59" y="64"/>
                  </a:cxn>
                  <a:cxn ang="0">
                    <a:pos x="53" y="77"/>
                  </a:cxn>
                  <a:cxn ang="0">
                    <a:pos x="38" y="79"/>
                  </a:cxn>
                  <a:cxn ang="0">
                    <a:pos x="25" y="115"/>
                  </a:cxn>
                  <a:cxn ang="0">
                    <a:pos x="2" y="118"/>
                  </a:cxn>
                </a:cxnLst>
                <a:rect l="0" t="0" r="r" b="b"/>
                <a:pathLst>
                  <a:path w="292" h="134">
                    <a:moveTo>
                      <a:pt x="2" y="127"/>
                    </a:moveTo>
                    <a:cubicBezTo>
                      <a:pt x="1" y="125"/>
                      <a:pt x="0" y="121"/>
                      <a:pt x="0" y="118"/>
                    </a:cubicBezTo>
                    <a:cubicBezTo>
                      <a:pt x="0" y="116"/>
                      <a:pt x="1" y="114"/>
                      <a:pt x="2" y="113"/>
                    </a:cubicBezTo>
                    <a:cubicBezTo>
                      <a:pt x="3" y="111"/>
                      <a:pt x="4" y="110"/>
                      <a:pt x="6" y="109"/>
                    </a:cubicBezTo>
                    <a:cubicBezTo>
                      <a:pt x="9" y="108"/>
                      <a:pt x="13" y="108"/>
                      <a:pt x="16" y="108"/>
                    </a:cubicBezTo>
                    <a:cubicBezTo>
                      <a:pt x="20" y="109"/>
                      <a:pt x="23" y="110"/>
                      <a:pt x="26" y="112"/>
                    </a:cubicBezTo>
                    <a:cubicBezTo>
                      <a:pt x="23" y="113"/>
                      <a:pt x="23" y="113"/>
                      <a:pt x="23" y="113"/>
                    </a:cubicBezTo>
                    <a:cubicBezTo>
                      <a:pt x="23" y="104"/>
                      <a:pt x="24" y="95"/>
                      <a:pt x="27" y="86"/>
                    </a:cubicBezTo>
                    <a:cubicBezTo>
                      <a:pt x="29" y="82"/>
                      <a:pt x="31" y="77"/>
                      <a:pt x="35" y="74"/>
                    </a:cubicBezTo>
                    <a:cubicBezTo>
                      <a:pt x="37" y="73"/>
                      <a:pt x="38" y="73"/>
                      <a:pt x="39" y="72"/>
                    </a:cubicBezTo>
                    <a:cubicBezTo>
                      <a:pt x="41" y="72"/>
                      <a:pt x="42" y="72"/>
                      <a:pt x="43" y="72"/>
                    </a:cubicBezTo>
                    <a:cubicBezTo>
                      <a:pt x="45" y="72"/>
                      <a:pt x="46" y="72"/>
                      <a:pt x="47" y="72"/>
                    </a:cubicBezTo>
                    <a:cubicBezTo>
                      <a:pt x="49" y="73"/>
                      <a:pt x="50" y="73"/>
                      <a:pt x="51" y="74"/>
                    </a:cubicBezTo>
                    <a:cubicBezTo>
                      <a:pt x="47" y="75"/>
                      <a:pt x="47" y="75"/>
                      <a:pt x="47" y="75"/>
                    </a:cubicBezTo>
                    <a:cubicBezTo>
                      <a:pt x="47" y="73"/>
                      <a:pt x="48" y="71"/>
                      <a:pt x="49" y="69"/>
                    </a:cubicBezTo>
                    <a:cubicBezTo>
                      <a:pt x="49" y="67"/>
                      <a:pt x="50" y="65"/>
                      <a:pt x="52" y="62"/>
                    </a:cubicBezTo>
                    <a:cubicBezTo>
                      <a:pt x="53" y="61"/>
                      <a:pt x="53" y="60"/>
                      <a:pt x="55" y="59"/>
                    </a:cubicBezTo>
                    <a:cubicBezTo>
                      <a:pt x="56" y="58"/>
                      <a:pt x="58" y="57"/>
                      <a:pt x="60" y="57"/>
                    </a:cubicBezTo>
                    <a:cubicBezTo>
                      <a:pt x="62" y="58"/>
                      <a:pt x="63" y="58"/>
                      <a:pt x="65" y="59"/>
                    </a:cubicBezTo>
                    <a:cubicBezTo>
                      <a:pt x="66" y="60"/>
                      <a:pt x="67" y="61"/>
                      <a:pt x="68" y="61"/>
                    </a:cubicBezTo>
                    <a:cubicBezTo>
                      <a:pt x="62" y="63"/>
                      <a:pt x="62" y="63"/>
                      <a:pt x="62" y="63"/>
                    </a:cubicBezTo>
                    <a:cubicBezTo>
                      <a:pt x="64" y="56"/>
                      <a:pt x="65" y="49"/>
                      <a:pt x="67" y="42"/>
                    </a:cubicBezTo>
                    <a:cubicBezTo>
                      <a:pt x="68" y="38"/>
                      <a:pt x="70" y="35"/>
                      <a:pt x="71" y="31"/>
                    </a:cubicBezTo>
                    <a:cubicBezTo>
                      <a:pt x="72" y="30"/>
                      <a:pt x="73" y="28"/>
                      <a:pt x="74" y="27"/>
                    </a:cubicBezTo>
                    <a:cubicBezTo>
                      <a:pt x="76" y="24"/>
                      <a:pt x="76" y="24"/>
                      <a:pt x="76" y="24"/>
                    </a:cubicBezTo>
                    <a:cubicBezTo>
                      <a:pt x="76" y="23"/>
                      <a:pt x="77" y="23"/>
                      <a:pt x="78" y="22"/>
                    </a:cubicBezTo>
                    <a:cubicBezTo>
                      <a:pt x="80" y="19"/>
                      <a:pt x="83" y="16"/>
                      <a:pt x="87" y="14"/>
                    </a:cubicBezTo>
                    <a:cubicBezTo>
                      <a:pt x="90" y="12"/>
                      <a:pt x="94" y="11"/>
                      <a:pt x="99" y="11"/>
                    </a:cubicBezTo>
                    <a:cubicBezTo>
                      <a:pt x="103" y="11"/>
                      <a:pt x="107" y="12"/>
                      <a:pt x="111" y="15"/>
                    </a:cubicBezTo>
                    <a:cubicBezTo>
                      <a:pt x="114" y="17"/>
                      <a:pt x="116" y="21"/>
                      <a:pt x="118" y="24"/>
                    </a:cubicBezTo>
                    <a:cubicBezTo>
                      <a:pt x="113" y="25"/>
                      <a:pt x="113" y="25"/>
                      <a:pt x="113" y="25"/>
                    </a:cubicBezTo>
                    <a:cubicBezTo>
                      <a:pt x="114" y="21"/>
                      <a:pt x="115" y="18"/>
                      <a:pt x="117" y="15"/>
                    </a:cubicBezTo>
                    <a:cubicBezTo>
                      <a:pt x="119" y="12"/>
                      <a:pt x="121" y="10"/>
                      <a:pt x="124" y="8"/>
                    </a:cubicBezTo>
                    <a:cubicBezTo>
                      <a:pt x="125" y="6"/>
                      <a:pt x="126" y="5"/>
                      <a:pt x="128" y="5"/>
                    </a:cubicBezTo>
                    <a:cubicBezTo>
                      <a:pt x="130" y="4"/>
                      <a:pt x="131" y="3"/>
                      <a:pt x="133" y="3"/>
                    </a:cubicBezTo>
                    <a:cubicBezTo>
                      <a:pt x="136" y="2"/>
                      <a:pt x="139" y="1"/>
                      <a:pt x="143" y="1"/>
                    </a:cubicBezTo>
                    <a:cubicBezTo>
                      <a:pt x="149" y="0"/>
                      <a:pt x="156" y="1"/>
                      <a:pt x="162" y="3"/>
                    </a:cubicBezTo>
                    <a:cubicBezTo>
                      <a:pt x="165" y="4"/>
                      <a:pt x="168" y="6"/>
                      <a:pt x="170" y="9"/>
                    </a:cubicBezTo>
                    <a:cubicBezTo>
                      <a:pt x="172" y="12"/>
                      <a:pt x="173" y="16"/>
                      <a:pt x="173" y="19"/>
                    </a:cubicBezTo>
                    <a:cubicBezTo>
                      <a:pt x="171" y="18"/>
                      <a:pt x="171" y="18"/>
                      <a:pt x="171" y="18"/>
                    </a:cubicBezTo>
                    <a:cubicBezTo>
                      <a:pt x="175" y="15"/>
                      <a:pt x="180" y="13"/>
                      <a:pt x="185" y="12"/>
                    </a:cubicBezTo>
                    <a:cubicBezTo>
                      <a:pt x="191" y="11"/>
                      <a:pt x="196" y="11"/>
                      <a:pt x="201" y="13"/>
                    </a:cubicBezTo>
                    <a:cubicBezTo>
                      <a:pt x="207" y="15"/>
                      <a:pt x="211" y="18"/>
                      <a:pt x="215" y="22"/>
                    </a:cubicBezTo>
                    <a:cubicBezTo>
                      <a:pt x="216" y="24"/>
                      <a:pt x="217" y="27"/>
                      <a:pt x="218" y="30"/>
                    </a:cubicBezTo>
                    <a:cubicBezTo>
                      <a:pt x="219" y="32"/>
                      <a:pt x="219" y="35"/>
                      <a:pt x="219" y="38"/>
                    </a:cubicBezTo>
                    <a:cubicBezTo>
                      <a:pt x="217" y="36"/>
                      <a:pt x="217" y="36"/>
                      <a:pt x="217" y="36"/>
                    </a:cubicBezTo>
                    <a:cubicBezTo>
                      <a:pt x="223" y="33"/>
                      <a:pt x="230" y="32"/>
                      <a:pt x="237" y="31"/>
                    </a:cubicBezTo>
                    <a:cubicBezTo>
                      <a:pt x="244" y="31"/>
                      <a:pt x="251" y="32"/>
                      <a:pt x="258" y="34"/>
                    </a:cubicBezTo>
                    <a:cubicBezTo>
                      <a:pt x="260" y="35"/>
                      <a:pt x="261" y="35"/>
                      <a:pt x="263" y="36"/>
                    </a:cubicBezTo>
                    <a:cubicBezTo>
                      <a:pt x="265" y="37"/>
                      <a:pt x="266" y="38"/>
                      <a:pt x="268" y="39"/>
                    </a:cubicBezTo>
                    <a:cubicBezTo>
                      <a:pt x="269" y="40"/>
                      <a:pt x="270" y="42"/>
                      <a:pt x="272" y="43"/>
                    </a:cubicBezTo>
                    <a:cubicBezTo>
                      <a:pt x="273" y="45"/>
                      <a:pt x="274" y="47"/>
                      <a:pt x="274" y="48"/>
                    </a:cubicBezTo>
                    <a:cubicBezTo>
                      <a:pt x="276" y="52"/>
                      <a:pt x="276" y="56"/>
                      <a:pt x="276" y="60"/>
                    </a:cubicBezTo>
                    <a:cubicBezTo>
                      <a:pt x="275" y="62"/>
                      <a:pt x="275" y="63"/>
                      <a:pt x="275" y="65"/>
                    </a:cubicBezTo>
                    <a:cubicBezTo>
                      <a:pt x="274" y="67"/>
                      <a:pt x="273" y="69"/>
                      <a:pt x="273" y="70"/>
                    </a:cubicBezTo>
                    <a:cubicBezTo>
                      <a:pt x="272" y="67"/>
                      <a:pt x="272" y="67"/>
                      <a:pt x="272" y="67"/>
                    </a:cubicBezTo>
                    <a:cubicBezTo>
                      <a:pt x="276" y="70"/>
                      <a:pt x="279" y="73"/>
                      <a:pt x="282" y="77"/>
                    </a:cubicBezTo>
                    <a:cubicBezTo>
                      <a:pt x="285" y="81"/>
                      <a:pt x="288" y="85"/>
                      <a:pt x="290" y="90"/>
                    </a:cubicBezTo>
                    <a:cubicBezTo>
                      <a:pt x="292" y="95"/>
                      <a:pt x="292" y="101"/>
                      <a:pt x="290" y="106"/>
                    </a:cubicBezTo>
                    <a:cubicBezTo>
                      <a:pt x="290" y="109"/>
                      <a:pt x="288" y="111"/>
                      <a:pt x="287" y="113"/>
                    </a:cubicBezTo>
                    <a:cubicBezTo>
                      <a:pt x="286" y="114"/>
                      <a:pt x="285" y="115"/>
                      <a:pt x="284" y="116"/>
                    </a:cubicBezTo>
                    <a:cubicBezTo>
                      <a:pt x="284" y="117"/>
                      <a:pt x="283" y="117"/>
                      <a:pt x="283" y="118"/>
                    </a:cubicBezTo>
                    <a:cubicBezTo>
                      <a:pt x="282" y="119"/>
                      <a:pt x="282" y="119"/>
                      <a:pt x="282" y="119"/>
                    </a:cubicBezTo>
                    <a:cubicBezTo>
                      <a:pt x="280" y="121"/>
                      <a:pt x="278" y="122"/>
                      <a:pt x="275" y="124"/>
                    </a:cubicBezTo>
                    <a:cubicBezTo>
                      <a:pt x="273" y="125"/>
                      <a:pt x="271" y="126"/>
                      <a:pt x="268" y="127"/>
                    </a:cubicBezTo>
                    <a:cubicBezTo>
                      <a:pt x="263" y="128"/>
                      <a:pt x="258" y="129"/>
                      <a:pt x="252" y="127"/>
                    </a:cubicBezTo>
                    <a:cubicBezTo>
                      <a:pt x="247" y="126"/>
                      <a:pt x="242" y="124"/>
                      <a:pt x="238" y="121"/>
                    </a:cubicBezTo>
                    <a:cubicBezTo>
                      <a:pt x="234" y="118"/>
                      <a:pt x="231" y="114"/>
                      <a:pt x="228" y="111"/>
                    </a:cubicBezTo>
                    <a:cubicBezTo>
                      <a:pt x="235" y="108"/>
                      <a:pt x="235" y="108"/>
                      <a:pt x="235" y="108"/>
                    </a:cubicBezTo>
                    <a:cubicBezTo>
                      <a:pt x="235" y="111"/>
                      <a:pt x="234" y="113"/>
                      <a:pt x="233" y="116"/>
                    </a:cubicBezTo>
                    <a:cubicBezTo>
                      <a:pt x="232" y="118"/>
                      <a:pt x="231" y="121"/>
                      <a:pt x="229" y="123"/>
                    </a:cubicBezTo>
                    <a:cubicBezTo>
                      <a:pt x="225" y="127"/>
                      <a:pt x="220" y="129"/>
                      <a:pt x="215" y="130"/>
                    </a:cubicBezTo>
                    <a:cubicBezTo>
                      <a:pt x="210" y="131"/>
                      <a:pt x="205" y="131"/>
                      <a:pt x="200" y="129"/>
                    </a:cubicBezTo>
                    <a:cubicBezTo>
                      <a:pt x="198" y="128"/>
                      <a:pt x="195" y="126"/>
                      <a:pt x="193" y="124"/>
                    </a:cubicBezTo>
                    <a:cubicBezTo>
                      <a:pt x="191" y="123"/>
                      <a:pt x="190" y="121"/>
                      <a:pt x="189" y="118"/>
                    </a:cubicBezTo>
                    <a:cubicBezTo>
                      <a:pt x="194" y="120"/>
                      <a:pt x="194" y="120"/>
                      <a:pt x="194" y="120"/>
                    </a:cubicBezTo>
                    <a:cubicBezTo>
                      <a:pt x="191" y="122"/>
                      <a:pt x="187" y="124"/>
                      <a:pt x="182" y="125"/>
                    </a:cubicBezTo>
                    <a:cubicBezTo>
                      <a:pt x="178" y="126"/>
                      <a:pt x="173" y="125"/>
                      <a:pt x="169" y="123"/>
                    </a:cubicBezTo>
                    <a:cubicBezTo>
                      <a:pt x="164" y="121"/>
                      <a:pt x="161" y="117"/>
                      <a:pt x="159" y="114"/>
                    </a:cubicBezTo>
                    <a:cubicBezTo>
                      <a:pt x="157" y="110"/>
                      <a:pt x="155" y="107"/>
                      <a:pt x="153" y="103"/>
                    </a:cubicBezTo>
                    <a:cubicBezTo>
                      <a:pt x="160" y="102"/>
                      <a:pt x="160" y="102"/>
                      <a:pt x="160" y="102"/>
                    </a:cubicBezTo>
                    <a:cubicBezTo>
                      <a:pt x="159" y="107"/>
                      <a:pt x="157" y="113"/>
                      <a:pt x="154" y="117"/>
                    </a:cubicBezTo>
                    <a:cubicBezTo>
                      <a:pt x="152" y="119"/>
                      <a:pt x="149" y="121"/>
                      <a:pt x="147" y="122"/>
                    </a:cubicBezTo>
                    <a:cubicBezTo>
                      <a:pt x="145" y="123"/>
                      <a:pt x="142" y="124"/>
                      <a:pt x="139" y="124"/>
                    </a:cubicBezTo>
                    <a:cubicBezTo>
                      <a:pt x="138" y="125"/>
                      <a:pt x="137" y="125"/>
                      <a:pt x="136" y="125"/>
                    </a:cubicBezTo>
                    <a:cubicBezTo>
                      <a:pt x="134" y="125"/>
                      <a:pt x="133" y="125"/>
                      <a:pt x="132" y="125"/>
                    </a:cubicBezTo>
                    <a:cubicBezTo>
                      <a:pt x="129" y="124"/>
                      <a:pt x="126" y="123"/>
                      <a:pt x="124" y="122"/>
                    </a:cubicBezTo>
                    <a:cubicBezTo>
                      <a:pt x="121" y="120"/>
                      <a:pt x="120" y="118"/>
                      <a:pt x="118" y="117"/>
                    </a:cubicBezTo>
                    <a:cubicBezTo>
                      <a:pt x="116" y="115"/>
                      <a:pt x="115" y="113"/>
                      <a:pt x="113" y="112"/>
                    </a:cubicBezTo>
                    <a:cubicBezTo>
                      <a:pt x="117" y="110"/>
                      <a:pt x="117" y="110"/>
                      <a:pt x="117" y="110"/>
                    </a:cubicBezTo>
                    <a:cubicBezTo>
                      <a:pt x="117" y="113"/>
                      <a:pt x="117" y="116"/>
                      <a:pt x="115" y="118"/>
                    </a:cubicBezTo>
                    <a:cubicBezTo>
                      <a:pt x="114" y="121"/>
                      <a:pt x="111" y="123"/>
                      <a:pt x="109" y="124"/>
                    </a:cubicBezTo>
                    <a:cubicBezTo>
                      <a:pt x="104" y="126"/>
                      <a:pt x="98" y="127"/>
                      <a:pt x="93" y="125"/>
                    </a:cubicBezTo>
                    <a:cubicBezTo>
                      <a:pt x="95" y="124"/>
                      <a:pt x="95" y="124"/>
                      <a:pt x="95" y="124"/>
                    </a:cubicBezTo>
                    <a:cubicBezTo>
                      <a:pt x="94" y="127"/>
                      <a:pt x="92" y="129"/>
                      <a:pt x="90" y="131"/>
                    </a:cubicBezTo>
                    <a:cubicBezTo>
                      <a:pt x="88" y="132"/>
                      <a:pt x="86" y="133"/>
                      <a:pt x="83" y="134"/>
                    </a:cubicBezTo>
                    <a:cubicBezTo>
                      <a:pt x="80" y="134"/>
                      <a:pt x="78" y="133"/>
                      <a:pt x="76" y="131"/>
                    </a:cubicBezTo>
                    <a:cubicBezTo>
                      <a:pt x="73" y="130"/>
                      <a:pt x="72" y="127"/>
                      <a:pt x="72" y="125"/>
                    </a:cubicBezTo>
                    <a:cubicBezTo>
                      <a:pt x="72" y="124"/>
                      <a:pt x="72" y="124"/>
                      <a:pt x="72" y="124"/>
                    </a:cubicBezTo>
                    <a:cubicBezTo>
                      <a:pt x="72" y="125"/>
                      <a:pt x="72" y="125"/>
                      <a:pt x="72" y="125"/>
                    </a:cubicBezTo>
                    <a:cubicBezTo>
                      <a:pt x="73" y="127"/>
                      <a:pt x="74" y="129"/>
                      <a:pt x="76" y="130"/>
                    </a:cubicBezTo>
                    <a:cubicBezTo>
                      <a:pt x="78" y="131"/>
                      <a:pt x="81" y="132"/>
                      <a:pt x="83" y="132"/>
                    </a:cubicBezTo>
                    <a:cubicBezTo>
                      <a:pt x="85" y="131"/>
                      <a:pt x="87" y="130"/>
                      <a:pt x="89" y="129"/>
                    </a:cubicBezTo>
                    <a:cubicBezTo>
                      <a:pt x="90" y="127"/>
                      <a:pt x="91" y="125"/>
                      <a:pt x="92" y="123"/>
                    </a:cubicBezTo>
                    <a:cubicBezTo>
                      <a:pt x="92" y="123"/>
                      <a:pt x="93" y="122"/>
                      <a:pt x="94" y="122"/>
                    </a:cubicBezTo>
                    <a:cubicBezTo>
                      <a:pt x="94" y="122"/>
                      <a:pt x="94" y="122"/>
                      <a:pt x="94" y="122"/>
                    </a:cubicBezTo>
                    <a:cubicBezTo>
                      <a:pt x="94" y="122"/>
                      <a:pt x="94" y="122"/>
                      <a:pt x="94" y="122"/>
                    </a:cubicBezTo>
                    <a:cubicBezTo>
                      <a:pt x="98" y="123"/>
                      <a:pt x="103" y="123"/>
                      <a:pt x="107" y="121"/>
                    </a:cubicBezTo>
                    <a:cubicBezTo>
                      <a:pt x="109" y="120"/>
                      <a:pt x="111" y="118"/>
                      <a:pt x="111" y="116"/>
                    </a:cubicBezTo>
                    <a:cubicBezTo>
                      <a:pt x="112" y="115"/>
                      <a:pt x="113" y="112"/>
                      <a:pt x="112" y="110"/>
                    </a:cubicBezTo>
                    <a:cubicBezTo>
                      <a:pt x="112" y="109"/>
                      <a:pt x="113" y="108"/>
                      <a:pt x="114" y="108"/>
                    </a:cubicBezTo>
                    <a:cubicBezTo>
                      <a:pt x="115" y="108"/>
                      <a:pt x="115" y="108"/>
                      <a:pt x="116" y="108"/>
                    </a:cubicBezTo>
                    <a:cubicBezTo>
                      <a:pt x="116" y="108"/>
                      <a:pt x="116" y="108"/>
                      <a:pt x="116" y="108"/>
                    </a:cubicBezTo>
                    <a:cubicBezTo>
                      <a:pt x="120" y="111"/>
                      <a:pt x="123" y="115"/>
                      <a:pt x="127" y="117"/>
                    </a:cubicBezTo>
                    <a:cubicBezTo>
                      <a:pt x="128" y="118"/>
                      <a:pt x="130" y="119"/>
                      <a:pt x="132" y="119"/>
                    </a:cubicBezTo>
                    <a:cubicBezTo>
                      <a:pt x="133" y="119"/>
                      <a:pt x="134" y="119"/>
                      <a:pt x="135" y="119"/>
                    </a:cubicBezTo>
                    <a:cubicBezTo>
                      <a:pt x="136" y="119"/>
                      <a:pt x="138" y="118"/>
                      <a:pt x="138" y="118"/>
                    </a:cubicBezTo>
                    <a:cubicBezTo>
                      <a:pt x="142" y="117"/>
                      <a:pt x="146" y="116"/>
                      <a:pt x="149" y="112"/>
                    </a:cubicBezTo>
                    <a:cubicBezTo>
                      <a:pt x="151" y="109"/>
                      <a:pt x="152" y="105"/>
                      <a:pt x="153" y="101"/>
                    </a:cubicBezTo>
                    <a:cubicBezTo>
                      <a:pt x="153" y="99"/>
                      <a:pt x="155" y="98"/>
                      <a:pt x="157" y="98"/>
                    </a:cubicBezTo>
                    <a:cubicBezTo>
                      <a:pt x="158" y="98"/>
                      <a:pt x="159" y="99"/>
                      <a:pt x="160" y="100"/>
                    </a:cubicBezTo>
                    <a:cubicBezTo>
                      <a:pt x="160" y="100"/>
                      <a:pt x="160" y="100"/>
                      <a:pt x="160" y="100"/>
                    </a:cubicBezTo>
                    <a:cubicBezTo>
                      <a:pt x="161" y="104"/>
                      <a:pt x="163" y="107"/>
                      <a:pt x="165" y="110"/>
                    </a:cubicBezTo>
                    <a:cubicBezTo>
                      <a:pt x="167" y="113"/>
                      <a:pt x="169" y="115"/>
                      <a:pt x="172" y="116"/>
                    </a:cubicBezTo>
                    <a:cubicBezTo>
                      <a:pt x="175" y="118"/>
                      <a:pt x="178" y="118"/>
                      <a:pt x="181" y="117"/>
                    </a:cubicBezTo>
                    <a:cubicBezTo>
                      <a:pt x="184" y="116"/>
                      <a:pt x="187" y="115"/>
                      <a:pt x="190" y="113"/>
                    </a:cubicBezTo>
                    <a:cubicBezTo>
                      <a:pt x="192" y="112"/>
                      <a:pt x="194" y="112"/>
                      <a:pt x="196" y="114"/>
                    </a:cubicBezTo>
                    <a:cubicBezTo>
                      <a:pt x="196" y="114"/>
                      <a:pt x="196" y="114"/>
                      <a:pt x="196" y="114"/>
                    </a:cubicBezTo>
                    <a:cubicBezTo>
                      <a:pt x="196" y="114"/>
                      <a:pt x="196" y="114"/>
                      <a:pt x="196" y="114"/>
                    </a:cubicBezTo>
                    <a:cubicBezTo>
                      <a:pt x="197" y="117"/>
                      <a:pt x="200" y="120"/>
                      <a:pt x="203" y="121"/>
                    </a:cubicBezTo>
                    <a:cubicBezTo>
                      <a:pt x="207" y="122"/>
                      <a:pt x="210" y="122"/>
                      <a:pt x="214" y="122"/>
                    </a:cubicBezTo>
                    <a:cubicBezTo>
                      <a:pt x="217" y="121"/>
                      <a:pt x="220" y="119"/>
                      <a:pt x="223" y="117"/>
                    </a:cubicBezTo>
                    <a:cubicBezTo>
                      <a:pt x="225" y="114"/>
                      <a:pt x="226" y="111"/>
                      <a:pt x="227" y="108"/>
                    </a:cubicBezTo>
                    <a:cubicBezTo>
                      <a:pt x="227" y="105"/>
                      <a:pt x="229" y="104"/>
                      <a:pt x="231" y="104"/>
                    </a:cubicBezTo>
                    <a:cubicBezTo>
                      <a:pt x="232" y="104"/>
                      <a:pt x="233" y="104"/>
                      <a:pt x="234" y="105"/>
                    </a:cubicBezTo>
                    <a:cubicBezTo>
                      <a:pt x="240" y="112"/>
                      <a:pt x="246" y="118"/>
                      <a:pt x="254" y="119"/>
                    </a:cubicBezTo>
                    <a:cubicBezTo>
                      <a:pt x="258" y="120"/>
                      <a:pt x="262" y="120"/>
                      <a:pt x="266" y="119"/>
                    </a:cubicBezTo>
                    <a:cubicBezTo>
                      <a:pt x="268" y="119"/>
                      <a:pt x="270" y="118"/>
                      <a:pt x="271" y="117"/>
                    </a:cubicBezTo>
                    <a:cubicBezTo>
                      <a:pt x="273" y="116"/>
                      <a:pt x="275" y="115"/>
                      <a:pt x="276" y="113"/>
                    </a:cubicBezTo>
                    <a:cubicBezTo>
                      <a:pt x="278" y="112"/>
                      <a:pt x="278" y="112"/>
                      <a:pt x="278" y="112"/>
                    </a:cubicBezTo>
                    <a:cubicBezTo>
                      <a:pt x="279" y="111"/>
                      <a:pt x="279" y="111"/>
                      <a:pt x="279" y="111"/>
                    </a:cubicBezTo>
                    <a:cubicBezTo>
                      <a:pt x="279" y="110"/>
                      <a:pt x="280" y="110"/>
                      <a:pt x="281" y="109"/>
                    </a:cubicBezTo>
                    <a:cubicBezTo>
                      <a:pt x="282" y="107"/>
                      <a:pt x="283" y="105"/>
                      <a:pt x="283" y="104"/>
                    </a:cubicBezTo>
                    <a:cubicBezTo>
                      <a:pt x="284" y="100"/>
                      <a:pt x="284" y="96"/>
                      <a:pt x="283" y="92"/>
                    </a:cubicBezTo>
                    <a:cubicBezTo>
                      <a:pt x="282" y="88"/>
                      <a:pt x="280" y="85"/>
                      <a:pt x="277" y="81"/>
                    </a:cubicBezTo>
                    <a:cubicBezTo>
                      <a:pt x="274" y="78"/>
                      <a:pt x="271" y="74"/>
                      <a:pt x="268" y="71"/>
                    </a:cubicBezTo>
                    <a:cubicBezTo>
                      <a:pt x="267" y="71"/>
                      <a:pt x="266" y="69"/>
                      <a:pt x="267" y="68"/>
                    </a:cubicBezTo>
                    <a:cubicBezTo>
                      <a:pt x="267" y="68"/>
                      <a:pt x="267" y="68"/>
                      <a:pt x="267" y="68"/>
                    </a:cubicBezTo>
                    <a:cubicBezTo>
                      <a:pt x="268" y="66"/>
                      <a:pt x="268" y="65"/>
                      <a:pt x="269" y="63"/>
                    </a:cubicBezTo>
                    <a:cubicBezTo>
                      <a:pt x="269" y="62"/>
                      <a:pt x="269" y="60"/>
                      <a:pt x="270" y="59"/>
                    </a:cubicBezTo>
                    <a:cubicBezTo>
                      <a:pt x="270" y="56"/>
                      <a:pt x="270" y="53"/>
                      <a:pt x="269" y="50"/>
                    </a:cubicBezTo>
                    <a:cubicBezTo>
                      <a:pt x="269" y="49"/>
                      <a:pt x="268" y="48"/>
                      <a:pt x="267" y="46"/>
                    </a:cubicBezTo>
                    <a:cubicBezTo>
                      <a:pt x="266" y="45"/>
                      <a:pt x="265" y="44"/>
                      <a:pt x="264" y="43"/>
                    </a:cubicBezTo>
                    <a:cubicBezTo>
                      <a:pt x="263" y="42"/>
                      <a:pt x="262" y="41"/>
                      <a:pt x="261" y="40"/>
                    </a:cubicBezTo>
                    <a:cubicBezTo>
                      <a:pt x="259" y="40"/>
                      <a:pt x="258" y="39"/>
                      <a:pt x="256" y="38"/>
                    </a:cubicBezTo>
                    <a:cubicBezTo>
                      <a:pt x="250" y="36"/>
                      <a:pt x="244" y="35"/>
                      <a:pt x="237" y="35"/>
                    </a:cubicBezTo>
                    <a:cubicBezTo>
                      <a:pt x="231" y="35"/>
                      <a:pt x="224" y="37"/>
                      <a:pt x="218" y="39"/>
                    </a:cubicBezTo>
                    <a:cubicBezTo>
                      <a:pt x="218" y="39"/>
                      <a:pt x="218" y="39"/>
                      <a:pt x="218" y="39"/>
                    </a:cubicBezTo>
                    <a:cubicBezTo>
                      <a:pt x="217" y="40"/>
                      <a:pt x="216" y="39"/>
                      <a:pt x="216" y="38"/>
                    </a:cubicBezTo>
                    <a:cubicBezTo>
                      <a:pt x="216" y="38"/>
                      <a:pt x="216" y="38"/>
                      <a:pt x="216" y="38"/>
                    </a:cubicBezTo>
                    <a:cubicBezTo>
                      <a:pt x="216" y="35"/>
                      <a:pt x="216" y="33"/>
                      <a:pt x="215" y="30"/>
                    </a:cubicBezTo>
                    <a:cubicBezTo>
                      <a:pt x="215" y="28"/>
                      <a:pt x="214" y="26"/>
                      <a:pt x="212" y="24"/>
                    </a:cubicBezTo>
                    <a:cubicBezTo>
                      <a:pt x="210" y="20"/>
                      <a:pt x="205" y="17"/>
                      <a:pt x="201" y="15"/>
                    </a:cubicBezTo>
                    <a:cubicBezTo>
                      <a:pt x="191" y="12"/>
                      <a:pt x="180" y="14"/>
                      <a:pt x="172" y="20"/>
                    </a:cubicBezTo>
                    <a:cubicBezTo>
                      <a:pt x="172" y="21"/>
                      <a:pt x="171" y="21"/>
                      <a:pt x="171" y="20"/>
                    </a:cubicBezTo>
                    <a:cubicBezTo>
                      <a:pt x="170" y="19"/>
                      <a:pt x="170" y="19"/>
                      <a:pt x="170" y="19"/>
                    </a:cubicBezTo>
                    <a:cubicBezTo>
                      <a:pt x="170" y="19"/>
                      <a:pt x="170" y="19"/>
                      <a:pt x="170" y="19"/>
                    </a:cubicBezTo>
                    <a:cubicBezTo>
                      <a:pt x="170" y="16"/>
                      <a:pt x="169" y="13"/>
                      <a:pt x="168" y="11"/>
                    </a:cubicBezTo>
                    <a:cubicBezTo>
                      <a:pt x="166" y="9"/>
                      <a:pt x="164" y="7"/>
                      <a:pt x="161" y="6"/>
                    </a:cubicBezTo>
                    <a:cubicBezTo>
                      <a:pt x="155" y="4"/>
                      <a:pt x="149" y="4"/>
                      <a:pt x="143" y="5"/>
                    </a:cubicBezTo>
                    <a:cubicBezTo>
                      <a:pt x="137" y="6"/>
                      <a:pt x="131" y="8"/>
                      <a:pt x="127" y="11"/>
                    </a:cubicBezTo>
                    <a:cubicBezTo>
                      <a:pt x="123" y="15"/>
                      <a:pt x="120" y="21"/>
                      <a:pt x="118" y="26"/>
                    </a:cubicBezTo>
                    <a:cubicBezTo>
                      <a:pt x="118" y="28"/>
                      <a:pt x="116" y="29"/>
                      <a:pt x="115" y="28"/>
                    </a:cubicBezTo>
                    <a:cubicBezTo>
                      <a:pt x="114" y="28"/>
                      <a:pt x="113" y="28"/>
                      <a:pt x="113" y="27"/>
                    </a:cubicBezTo>
                    <a:cubicBezTo>
                      <a:pt x="113" y="27"/>
                      <a:pt x="113" y="27"/>
                      <a:pt x="113" y="27"/>
                    </a:cubicBezTo>
                    <a:cubicBezTo>
                      <a:pt x="111" y="24"/>
                      <a:pt x="109" y="21"/>
                      <a:pt x="107" y="20"/>
                    </a:cubicBezTo>
                    <a:cubicBezTo>
                      <a:pt x="105" y="18"/>
                      <a:pt x="102" y="17"/>
                      <a:pt x="99" y="18"/>
                    </a:cubicBezTo>
                    <a:cubicBezTo>
                      <a:pt x="93" y="18"/>
                      <a:pt x="87" y="22"/>
                      <a:pt x="83" y="27"/>
                    </a:cubicBezTo>
                    <a:cubicBezTo>
                      <a:pt x="83" y="27"/>
                      <a:pt x="82" y="28"/>
                      <a:pt x="82" y="28"/>
                    </a:cubicBezTo>
                    <a:cubicBezTo>
                      <a:pt x="80" y="30"/>
                      <a:pt x="80" y="30"/>
                      <a:pt x="80" y="30"/>
                    </a:cubicBezTo>
                    <a:cubicBezTo>
                      <a:pt x="79" y="32"/>
                      <a:pt x="78" y="33"/>
                      <a:pt x="78" y="35"/>
                    </a:cubicBezTo>
                    <a:cubicBezTo>
                      <a:pt x="76" y="38"/>
                      <a:pt x="75" y="41"/>
                      <a:pt x="74" y="44"/>
                    </a:cubicBezTo>
                    <a:cubicBezTo>
                      <a:pt x="72" y="51"/>
                      <a:pt x="71" y="58"/>
                      <a:pt x="69" y="65"/>
                    </a:cubicBezTo>
                    <a:cubicBezTo>
                      <a:pt x="69" y="65"/>
                      <a:pt x="69" y="65"/>
                      <a:pt x="69" y="65"/>
                    </a:cubicBezTo>
                    <a:cubicBezTo>
                      <a:pt x="68" y="67"/>
                      <a:pt x="67" y="68"/>
                      <a:pt x="65" y="67"/>
                    </a:cubicBezTo>
                    <a:cubicBezTo>
                      <a:pt x="64" y="67"/>
                      <a:pt x="64" y="67"/>
                      <a:pt x="63" y="66"/>
                    </a:cubicBezTo>
                    <a:cubicBezTo>
                      <a:pt x="62" y="65"/>
                      <a:pt x="60" y="64"/>
                      <a:pt x="60" y="64"/>
                    </a:cubicBezTo>
                    <a:cubicBezTo>
                      <a:pt x="59" y="64"/>
                      <a:pt x="59" y="64"/>
                      <a:pt x="59" y="64"/>
                    </a:cubicBezTo>
                    <a:cubicBezTo>
                      <a:pt x="58" y="65"/>
                      <a:pt x="58" y="65"/>
                      <a:pt x="57" y="66"/>
                    </a:cubicBezTo>
                    <a:cubicBezTo>
                      <a:pt x="56" y="67"/>
                      <a:pt x="55" y="69"/>
                      <a:pt x="55" y="71"/>
                    </a:cubicBezTo>
                    <a:cubicBezTo>
                      <a:pt x="54" y="73"/>
                      <a:pt x="53" y="75"/>
                      <a:pt x="53" y="77"/>
                    </a:cubicBezTo>
                    <a:cubicBezTo>
                      <a:pt x="53" y="77"/>
                      <a:pt x="53" y="77"/>
                      <a:pt x="53" y="77"/>
                    </a:cubicBezTo>
                    <a:cubicBezTo>
                      <a:pt x="52" y="79"/>
                      <a:pt x="50" y="80"/>
                      <a:pt x="49" y="79"/>
                    </a:cubicBezTo>
                    <a:cubicBezTo>
                      <a:pt x="49" y="79"/>
                      <a:pt x="49" y="79"/>
                      <a:pt x="49" y="79"/>
                    </a:cubicBezTo>
                    <a:cubicBezTo>
                      <a:pt x="47" y="78"/>
                      <a:pt x="45" y="78"/>
                      <a:pt x="43" y="78"/>
                    </a:cubicBezTo>
                    <a:cubicBezTo>
                      <a:pt x="42" y="78"/>
                      <a:pt x="40" y="78"/>
                      <a:pt x="38" y="79"/>
                    </a:cubicBezTo>
                    <a:cubicBezTo>
                      <a:pt x="35" y="81"/>
                      <a:pt x="33" y="84"/>
                      <a:pt x="32" y="88"/>
                    </a:cubicBezTo>
                    <a:cubicBezTo>
                      <a:pt x="28" y="96"/>
                      <a:pt x="27" y="105"/>
                      <a:pt x="27" y="114"/>
                    </a:cubicBezTo>
                    <a:cubicBezTo>
                      <a:pt x="27" y="114"/>
                      <a:pt x="27" y="114"/>
                      <a:pt x="27" y="114"/>
                    </a:cubicBezTo>
                    <a:cubicBezTo>
                      <a:pt x="26" y="115"/>
                      <a:pt x="26" y="116"/>
                      <a:pt x="25" y="115"/>
                    </a:cubicBezTo>
                    <a:cubicBezTo>
                      <a:pt x="24" y="115"/>
                      <a:pt x="24" y="115"/>
                      <a:pt x="24" y="115"/>
                    </a:cubicBezTo>
                    <a:cubicBezTo>
                      <a:pt x="21" y="113"/>
                      <a:pt x="19" y="112"/>
                      <a:pt x="16" y="111"/>
                    </a:cubicBezTo>
                    <a:cubicBezTo>
                      <a:pt x="13" y="110"/>
                      <a:pt x="10" y="111"/>
                      <a:pt x="7" y="112"/>
                    </a:cubicBezTo>
                    <a:cubicBezTo>
                      <a:pt x="4" y="113"/>
                      <a:pt x="2" y="115"/>
                      <a:pt x="2" y="118"/>
                    </a:cubicBezTo>
                    <a:cubicBezTo>
                      <a:pt x="1" y="121"/>
                      <a:pt x="2" y="124"/>
                      <a:pt x="3" y="127"/>
                    </a:cubicBezTo>
                    <a:cubicBezTo>
                      <a:pt x="3" y="128"/>
                      <a:pt x="3" y="128"/>
                      <a:pt x="3" y="128"/>
                    </a:cubicBezTo>
                    <a:cubicBezTo>
                      <a:pt x="2" y="127"/>
                      <a:pt x="2" y="127"/>
                      <a:pt x="2" y="127"/>
                    </a:cubicBezTo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4" name="Freeform 100"/>
              <p:cNvSpPr>
                <a:spLocks/>
              </p:cNvSpPr>
              <p:nvPr/>
            </p:nvSpPr>
            <p:spPr bwMode="auto">
              <a:xfrm>
                <a:off x="2724150" y="3948114"/>
                <a:ext cx="276225" cy="231775"/>
              </a:xfrm>
              <a:custGeom>
                <a:avLst/>
                <a:gdLst/>
                <a:ahLst/>
                <a:cxnLst>
                  <a:cxn ang="0">
                    <a:pos x="1" y="127"/>
                  </a:cxn>
                  <a:cxn ang="0">
                    <a:pos x="4" y="102"/>
                  </a:cxn>
                  <a:cxn ang="0">
                    <a:pos x="21" y="97"/>
                  </a:cxn>
                  <a:cxn ang="0">
                    <a:pos x="22" y="102"/>
                  </a:cxn>
                  <a:cxn ang="0">
                    <a:pos x="21" y="92"/>
                  </a:cxn>
                  <a:cxn ang="0">
                    <a:pos x="29" y="82"/>
                  </a:cxn>
                  <a:cxn ang="0">
                    <a:pos x="40" y="84"/>
                  </a:cxn>
                  <a:cxn ang="0">
                    <a:pos x="34" y="80"/>
                  </a:cxn>
                  <a:cxn ang="0">
                    <a:pos x="48" y="47"/>
                  </a:cxn>
                  <a:cxn ang="0">
                    <a:pos x="66" y="50"/>
                  </a:cxn>
                  <a:cxn ang="0">
                    <a:pos x="68" y="55"/>
                  </a:cxn>
                  <a:cxn ang="0">
                    <a:pos x="79" y="40"/>
                  </a:cxn>
                  <a:cxn ang="0">
                    <a:pos x="89" y="45"/>
                  </a:cxn>
                  <a:cxn ang="0">
                    <a:pos x="83" y="28"/>
                  </a:cxn>
                  <a:cxn ang="0">
                    <a:pos x="90" y="11"/>
                  </a:cxn>
                  <a:cxn ang="0">
                    <a:pos x="95" y="6"/>
                  </a:cxn>
                  <a:cxn ang="0">
                    <a:pos x="111" y="0"/>
                  </a:cxn>
                  <a:cxn ang="0">
                    <a:pos x="125" y="17"/>
                  </a:cxn>
                  <a:cxn ang="0">
                    <a:pos x="126" y="8"/>
                  </a:cxn>
                  <a:cxn ang="0">
                    <a:pos x="138" y="5"/>
                  </a:cxn>
                  <a:cxn ang="0">
                    <a:pos x="146" y="14"/>
                  </a:cxn>
                  <a:cxn ang="0">
                    <a:pos x="145" y="16"/>
                  </a:cxn>
                  <a:cxn ang="0">
                    <a:pos x="155" y="12"/>
                  </a:cxn>
                  <a:cxn ang="0">
                    <a:pos x="164" y="19"/>
                  </a:cxn>
                  <a:cxn ang="0">
                    <a:pos x="166" y="30"/>
                  </a:cxn>
                  <a:cxn ang="0">
                    <a:pos x="165" y="28"/>
                  </a:cxn>
                  <a:cxn ang="0">
                    <a:pos x="160" y="19"/>
                  </a:cxn>
                  <a:cxn ang="0">
                    <a:pos x="152" y="16"/>
                  </a:cxn>
                  <a:cxn ang="0">
                    <a:pos x="148" y="20"/>
                  </a:cxn>
                  <a:cxn ang="0">
                    <a:pos x="142" y="22"/>
                  </a:cxn>
                  <a:cxn ang="0">
                    <a:pos x="138" y="12"/>
                  </a:cxn>
                  <a:cxn ang="0">
                    <a:pos x="129" y="14"/>
                  </a:cxn>
                  <a:cxn ang="0">
                    <a:pos x="119" y="19"/>
                  </a:cxn>
                  <a:cxn ang="0">
                    <a:pos x="116" y="10"/>
                  </a:cxn>
                  <a:cxn ang="0">
                    <a:pos x="104" y="11"/>
                  </a:cxn>
                  <a:cxn ang="0">
                    <a:pos x="99" y="14"/>
                  </a:cxn>
                  <a:cxn ang="0">
                    <a:pos x="93" y="21"/>
                  </a:cxn>
                  <a:cxn ang="0">
                    <a:pos x="90" y="38"/>
                  </a:cxn>
                  <a:cxn ang="0">
                    <a:pos x="84" y="49"/>
                  </a:cxn>
                  <a:cxn ang="0">
                    <a:pos x="80" y="46"/>
                  </a:cxn>
                  <a:cxn ang="0">
                    <a:pos x="72" y="55"/>
                  </a:cxn>
                  <a:cxn ang="0">
                    <a:pos x="68" y="59"/>
                  </a:cxn>
                  <a:cxn ang="0">
                    <a:pos x="57" y="48"/>
                  </a:cxn>
                  <a:cxn ang="0">
                    <a:pos x="37" y="71"/>
                  </a:cxn>
                  <a:cxn ang="0">
                    <a:pos x="41" y="90"/>
                  </a:cxn>
                  <a:cxn ang="0">
                    <a:pos x="35" y="88"/>
                  </a:cxn>
                  <a:cxn ang="0">
                    <a:pos x="30" y="89"/>
                  </a:cxn>
                  <a:cxn ang="0">
                    <a:pos x="28" y="95"/>
                  </a:cxn>
                  <a:cxn ang="0">
                    <a:pos x="29" y="100"/>
                  </a:cxn>
                  <a:cxn ang="0">
                    <a:pos x="26" y="106"/>
                  </a:cxn>
                  <a:cxn ang="0">
                    <a:pos x="11" y="104"/>
                  </a:cxn>
                  <a:cxn ang="0">
                    <a:pos x="5" y="126"/>
                  </a:cxn>
                  <a:cxn ang="0">
                    <a:pos x="12" y="138"/>
                  </a:cxn>
                </a:cxnLst>
                <a:rect l="0" t="0" r="r" b="b"/>
                <a:pathLst>
                  <a:path w="166" h="139">
                    <a:moveTo>
                      <a:pt x="12" y="139"/>
                    </a:moveTo>
                    <a:cubicBezTo>
                      <a:pt x="11" y="139"/>
                      <a:pt x="9" y="139"/>
                      <a:pt x="8" y="138"/>
                    </a:cubicBezTo>
                    <a:cubicBezTo>
                      <a:pt x="6" y="137"/>
                      <a:pt x="6" y="136"/>
                      <a:pt x="5" y="135"/>
                    </a:cubicBezTo>
                    <a:cubicBezTo>
                      <a:pt x="3" y="132"/>
                      <a:pt x="2" y="130"/>
                      <a:pt x="1" y="127"/>
                    </a:cubicBezTo>
                    <a:cubicBezTo>
                      <a:pt x="1" y="125"/>
                      <a:pt x="0" y="122"/>
                      <a:pt x="0" y="119"/>
                    </a:cubicBezTo>
                    <a:cubicBezTo>
                      <a:pt x="0" y="116"/>
                      <a:pt x="0" y="113"/>
                      <a:pt x="1" y="111"/>
                    </a:cubicBezTo>
                    <a:cubicBezTo>
                      <a:pt x="1" y="109"/>
                      <a:pt x="1" y="108"/>
                      <a:pt x="2" y="106"/>
                    </a:cubicBezTo>
                    <a:cubicBezTo>
                      <a:pt x="2" y="105"/>
                      <a:pt x="3" y="104"/>
                      <a:pt x="4" y="102"/>
                    </a:cubicBezTo>
                    <a:cubicBezTo>
                      <a:pt x="5" y="101"/>
                      <a:pt x="6" y="100"/>
                      <a:pt x="7" y="99"/>
                    </a:cubicBezTo>
                    <a:cubicBezTo>
                      <a:pt x="9" y="98"/>
                      <a:pt x="10" y="97"/>
                      <a:pt x="12" y="97"/>
                    </a:cubicBezTo>
                    <a:cubicBezTo>
                      <a:pt x="14" y="96"/>
                      <a:pt x="15" y="96"/>
                      <a:pt x="17" y="96"/>
                    </a:cubicBezTo>
                    <a:cubicBezTo>
                      <a:pt x="18" y="96"/>
                      <a:pt x="20" y="96"/>
                      <a:pt x="21" y="97"/>
                    </a:cubicBezTo>
                    <a:cubicBezTo>
                      <a:pt x="24" y="98"/>
                      <a:pt x="27" y="99"/>
                      <a:pt x="29" y="100"/>
                    </a:cubicBezTo>
                    <a:cubicBezTo>
                      <a:pt x="25" y="106"/>
                      <a:pt x="25" y="106"/>
                      <a:pt x="25" y="106"/>
                    </a:cubicBezTo>
                    <a:cubicBezTo>
                      <a:pt x="23" y="104"/>
                      <a:pt x="23" y="104"/>
                      <a:pt x="23" y="104"/>
                    </a:cubicBezTo>
                    <a:cubicBezTo>
                      <a:pt x="23" y="103"/>
                      <a:pt x="22" y="103"/>
                      <a:pt x="22" y="102"/>
                    </a:cubicBezTo>
                    <a:cubicBezTo>
                      <a:pt x="22" y="101"/>
                      <a:pt x="21" y="100"/>
                      <a:pt x="21" y="99"/>
                    </a:cubicBezTo>
                    <a:cubicBezTo>
                      <a:pt x="21" y="99"/>
                      <a:pt x="21" y="98"/>
                      <a:pt x="21" y="97"/>
                    </a:cubicBezTo>
                    <a:cubicBezTo>
                      <a:pt x="20" y="96"/>
                      <a:pt x="20" y="95"/>
                      <a:pt x="20" y="94"/>
                    </a:cubicBezTo>
                    <a:cubicBezTo>
                      <a:pt x="20" y="93"/>
                      <a:pt x="21" y="93"/>
                      <a:pt x="21" y="92"/>
                    </a:cubicBezTo>
                    <a:cubicBezTo>
                      <a:pt x="21" y="91"/>
                      <a:pt x="21" y="90"/>
                      <a:pt x="22" y="89"/>
                    </a:cubicBezTo>
                    <a:cubicBezTo>
                      <a:pt x="22" y="88"/>
                      <a:pt x="22" y="88"/>
                      <a:pt x="23" y="87"/>
                    </a:cubicBezTo>
                    <a:cubicBezTo>
                      <a:pt x="24" y="85"/>
                      <a:pt x="25" y="84"/>
                      <a:pt x="27" y="83"/>
                    </a:cubicBezTo>
                    <a:cubicBezTo>
                      <a:pt x="28" y="83"/>
                      <a:pt x="28" y="82"/>
                      <a:pt x="29" y="82"/>
                    </a:cubicBezTo>
                    <a:cubicBezTo>
                      <a:pt x="30" y="82"/>
                      <a:pt x="31" y="81"/>
                      <a:pt x="32" y="81"/>
                    </a:cubicBezTo>
                    <a:cubicBezTo>
                      <a:pt x="33" y="81"/>
                      <a:pt x="34" y="81"/>
                      <a:pt x="35" y="82"/>
                    </a:cubicBezTo>
                    <a:cubicBezTo>
                      <a:pt x="36" y="82"/>
                      <a:pt x="37" y="82"/>
                      <a:pt x="38" y="83"/>
                    </a:cubicBezTo>
                    <a:cubicBezTo>
                      <a:pt x="38" y="83"/>
                      <a:pt x="39" y="84"/>
                      <a:pt x="40" y="84"/>
                    </a:cubicBezTo>
                    <a:cubicBezTo>
                      <a:pt x="41" y="86"/>
                      <a:pt x="41" y="86"/>
                      <a:pt x="41" y="86"/>
                    </a:cubicBezTo>
                    <a:cubicBezTo>
                      <a:pt x="37" y="90"/>
                      <a:pt x="37" y="90"/>
                      <a:pt x="37" y="90"/>
                    </a:cubicBezTo>
                    <a:cubicBezTo>
                      <a:pt x="36" y="88"/>
                      <a:pt x="35" y="87"/>
                      <a:pt x="35" y="85"/>
                    </a:cubicBezTo>
                    <a:cubicBezTo>
                      <a:pt x="34" y="83"/>
                      <a:pt x="34" y="82"/>
                      <a:pt x="34" y="80"/>
                    </a:cubicBezTo>
                    <a:cubicBezTo>
                      <a:pt x="33" y="77"/>
                      <a:pt x="33" y="74"/>
                      <a:pt x="33" y="71"/>
                    </a:cubicBezTo>
                    <a:cubicBezTo>
                      <a:pt x="34" y="64"/>
                      <a:pt x="36" y="58"/>
                      <a:pt x="40" y="53"/>
                    </a:cubicBezTo>
                    <a:cubicBezTo>
                      <a:pt x="41" y="52"/>
                      <a:pt x="43" y="51"/>
                      <a:pt x="44" y="50"/>
                    </a:cubicBezTo>
                    <a:cubicBezTo>
                      <a:pt x="45" y="49"/>
                      <a:pt x="46" y="48"/>
                      <a:pt x="48" y="47"/>
                    </a:cubicBezTo>
                    <a:cubicBezTo>
                      <a:pt x="49" y="46"/>
                      <a:pt x="51" y="46"/>
                      <a:pt x="52" y="45"/>
                    </a:cubicBezTo>
                    <a:cubicBezTo>
                      <a:pt x="54" y="45"/>
                      <a:pt x="56" y="45"/>
                      <a:pt x="57" y="45"/>
                    </a:cubicBezTo>
                    <a:cubicBezTo>
                      <a:pt x="59" y="46"/>
                      <a:pt x="61" y="46"/>
                      <a:pt x="62" y="47"/>
                    </a:cubicBezTo>
                    <a:cubicBezTo>
                      <a:pt x="64" y="48"/>
                      <a:pt x="65" y="49"/>
                      <a:pt x="66" y="50"/>
                    </a:cubicBezTo>
                    <a:cubicBezTo>
                      <a:pt x="67" y="51"/>
                      <a:pt x="69" y="52"/>
                      <a:pt x="69" y="53"/>
                    </a:cubicBezTo>
                    <a:cubicBezTo>
                      <a:pt x="71" y="55"/>
                      <a:pt x="71" y="56"/>
                      <a:pt x="72" y="57"/>
                    </a:cubicBezTo>
                    <a:cubicBezTo>
                      <a:pt x="68" y="59"/>
                      <a:pt x="68" y="59"/>
                      <a:pt x="68" y="59"/>
                    </a:cubicBezTo>
                    <a:cubicBezTo>
                      <a:pt x="68" y="57"/>
                      <a:pt x="68" y="56"/>
                      <a:pt x="68" y="55"/>
                    </a:cubicBezTo>
                    <a:cubicBezTo>
                      <a:pt x="68" y="53"/>
                      <a:pt x="68" y="52"/>
                      <a:pt x="69" y="51"/>
                    </a:cubicBezTo>
                    <a:cubicBezTo>
                      <a:pt x="69" y="48"/>
                      <a:pt x="71" y="46"/>
                      <a:pt x="73" y="44"/>
                    </a:cubicBezTo>
                    <a:cubicBezTo>
                      <a:pt x="74" y="42"/>
                      <a:pt x="75" y="42"/>
                      <a:pt x="76" y="41"/>
                    </a:cubicBezTo>
                    <a:cubicBezTo>
                      <a:pt x="77" y="41"/>
                      <a:pt x="78" y="40"/>
                      <a:pt x="79" y="40"/>
                    </a:cubicBezTo>
                    <a:cubicBezTo>
                      <a:pt x="80" y="40"/>
                      <a:pt x="81" y="40"/>
                      <a:pt x="81" y="40"/>
                    </a:cubicBezTo>
                    <a:cubicBezTo>
                      <a:pt x="83" y="40"/>
                      <a:pt x="85" y="41"/>
                      <a:pt x="86" y="42"/>
                    </a:cubicBezTo>
                    <a:cubicBezTo>
                      <a:pt x="87" y="42"/>
                      <a:pt x="87" y="43"/>
                      <a:pt x="88" y="43"/>
                    </a:cubicBezTo>
                    <a:cubicBezTo>
                      <a:pt x="89" y="45"/>
                      <a:pt x="89" y="45"/>
                      <a:pt x="89" y="45"/>
                    </a:cubicBezTo>
                    <a:cubicBezTo>
                      <a:pt x="83" y="47"/>
                      <a:pt x="83" y="47"/>
                      <a:pt x="83" y="47"/>
                    </a:cubicBezTo>
                    <a:cubicBezTo>
                      <a:pt x="83" y="38"/>
                      <a:pt x="83" y="38"/>
                      <a:pt x="83" y="38"/>
                    </a:cubicBezTo>
                    <a:cubicBezTo>
                      <a:pt x="83" y="36"/>
                      <a:pt x="83" y="35"/>
                      <a:pt x="83" y="33"/>
                    </a:cubicBezTo>
                    <a:cubicBezTo>
                      <a:pt x="83" y="31"/>
                      <a:pt x="83" y="30"/>
                      <a:pt x="83" y="28"/>
                    </a:cubicBezTo>
                    <a:cubicBezTo>
                      <a:pt x="83" y="26"/>
                      <a:pt x="83" y="25"/>
                      <a:pt x="84" y="23"/>
                    </a:cubicBezTo>
                    <a:cubicBezTo>
                      <a:pt x="84" y="21"/>
                      <a:pt x="85" y="20"/>
                      <a:pt x="85" y="18"/>
                    </a:cubicBezTo>
                    <a:cubicBezTo>
                      <a:pt x="86" y="16"/>
                      <a:pt x="87" y="15"/>
                      <a:pt x="88" y="13"/>
                    </a:cubicBezTo>
                    <a:cubicBezTo>
                      <a:pt x="89" y="13"/>
                      <a:pt x="89" y="12"/>
                      <a:pt x="90" y="11"/>
                    </a:cubicBezTo>
                    <a:cubicBezTo>
                      <a:pt x="92" y="9"/>
                      <a:pt x="92" y="9"/>
                      <a:pt x="92" y="9"/>
                    </a:cubicBezTo>
                    <a:cubicBezTo>
                      <a:pt x="93" y="7"/>
                      <a:pt x="93" y="7"/>
                      <a:pt x="93" y="7"/>
                    </a:cubicBezTo>
                    <a:cubicBezTo>
                      <a:pt x="94" y="7"/>
                      <a:pt x="94" y="7"/>
                      <a:pt x="94" y="7"/>
                    </a:cubicBezTo>
                    <a:cubicBezTo>
                      <a:pt x="95" y="6"/>
                      <a:pt x="95" y="6"/>
                      <a:pt x="95" y="6"/>
                    </a:cubicBezTo>
                    <a:cubicBezTo>
                      <a:pt x="95" y="6"/>
                      <a:pt x="95" y="6"/>
                      <a:pt x="95" y="6"/>
                    </a:cubicBezTo>
                    <a:cubicBezTo>
                      <a:pt x="97" y="5"/>
                      <a:pt x="99" y="4"/>
                      <a:pt x="100" y="3"/>
                    </a:cubicBezTo>
                    <a:cubicBezTo>
                      <a:pt x="102" y="2"/>
                      <a:pt x="103" y="2"/>
                      <a:pt x="105" y="1"/>
                    </a:cubicBezTo>
                    <a:cubicBezTo>
                      <a:pt x="107" y="1"/>
                      <a:pt x="109" y="0"/>
                      <a:pt x="111" y="0"/>
                    </a:cubicBezTo>
                    <a:cubicBezTo>
                      <a:pt x="113" y="0"/>
                      <a:pt x="115" y="0"/>
                      <a:pt x="117" y="1"/>
                    </a:cubicBezTo>
                    <a:cubicBezTo>
                      <a:pt x="119" y="2"/>
                      <a:pt x="121" y="3"/>
                      <a:pt x="122" y="5"/>
                    </a:cubicBezTo>
                    <a:cubicBezTo>
                      <a:pt x="124" y="7"/>
                      <a:pt x="125" y="9"/>
                      <a:pt x="125" y="11"/>
                    </a:cubicBezTo>
                    <a:cubicBezTo>
                      <a:pt x="126" y="13"/>
                      <a:pt x="125" y="15"/>
                      <a:pt x="125" y="17"/>
                    </a:cubicBezTo>
                    <a:cubicBezTo>
                      <a:pt x="118" y="14"/>
                      <a:pt x="118" y="14"/>
                      <a:pt x="118" y="14"/>
                    </a:cubicBezTo>
                    <a:cubicBezTo>
                      <a:pt x="120" y="12"/>
                      <a:pt x="120" y="12"/>
                      <a:pt x="120" y="12"/>
                    </a:cubicBezTo>
                    <a:cubicBezTo>
                      <a:pt x="121" y="11"/>
                      <a:pt x="122" y="10"/>
                      <a:pt x="123" y="10"/>
                    </a:cubicBezTo>
                    <a:cubicBezTo>
                      <a:pt x="124" y="9"/>
                      <a:pt x="125" y="8"/>
                      <a:pt x="126" y="8"/>
                    </a:cubicBezTo>
                    <a:cubicBezTo>
                      <a:pt x="127" y="7"/>
                      <a:pt x="128" y="7"/>
                      <a:pt x="129" y="6"/>
                    </a:cubicBezTo>
                    <a:cubicBezTo>
                      <a:pt x="130" y="6"/>
                      <a:pt x="131" y="6"/>
                      <a:pt x="132" y="6"/>
                    </a:cubicBezTo>
                    <a:cubicBezTo>
                      <a:pt x="133" y="6"/>
                      <a:pt x="134" y="5"/>
                      <a:pt x="135" y="5"/>
                    </a:cubicBezTo>
                    <a:cubicBezTo>
                      <a:pt x="136" y="5"/>
                      <a:pt x="137" y="5"/>
                      <a:pt x="138" y="5"/>
                    </a:cubicBezTo>
                    <a:cubicBezTo>
                      <a:pt x="141" y="6"/>
                      <a:pt x="141" y="6"/>
                      <a:pt x="141" y="6"/>
                    </a:cubicBezTo>
                    <a:cubicBezTo>
                      <a:pt x="142" y="6"/>
                      <a:pt x="142" y="6"/>
                      <a:pt x="142" y="6"/>
                    </a:cubicBezTo>
                    <a:cubicBezTo>
                      <a:pt x="143" y="6"/>
                      <a:pt x="144" y="7"/>
                      <a:pt x="144" y="8"/>
                    </a:cubicBezTo>
                    <a:cubicBezTo>
                      <a:pt x="146" y="14"/>
                      <a:pt x="146" y="14"/>
                      <a:pt x="146" y="14"/>
                    </a:cubicBezTo>
                    <a:cubicBezTo>
                      <a:pt x="147" y="16"/>
                      <a:pt x="147" y="18"/>
                      <a:pt x="148" y="20"/>
                    </a:cubicBezTo>
                    <a:cubicBezTo>
                      <a:pt x="142" y="20"/>
                      <a:pt x="142" y="20"/>
                      <a:pt x="142" y="20"/>
                    </a:cubicBezTo>
                    <a:cubicBezTo>
                      <a:pt x="143" y="18"/>
                      <a:pt x="143" y="18"/>
                      <a:pt x="143" y="18"/>
                    </a:cubicBezTo>
                    <a:cubicBezTo>
                      <a:pt x="144" y="17"/>
                      <a:pt x="144" y="16"/>
                      <a:pt x="145" y="16"/>
                    </a:cubicBezTo>
                    <a:cubicBezTo>
                      <a:pt x="145" y="15"/>
                      <a:pt x="146" y="14"/>
                      <a:pt x="147" y="14"/>
                    </a:cubicBezTo>
                    <a:cubicBezTo>
                      <a:pt x="147" y="13"/>
                      <a:pt x="148" y="13"/>
                      <a:pt x="149" y="12"/>
                    </a:cubicBezTo>
                    <a:cubicBezTo>
                      <a:pt x="150" y="12"/>
                      <a:pt x="151" y="12"/>
                      <a:pt x="152" y="11"/>
                    </a:cubicBezTo>
                    <a:cubicBezTo>
                      <a:pt x="153" y="11"/>
                      <a:pt x="154" y="11"/>
                      <a:pt x="155" y="12"/>
                    </a:cubicBezTo>
                    <a:cubicBezTo>
                      <a:pt x="155" y="12"/>
                      <a:pt x="156" y="12"/>
                      <a:pt x="157" y="13"/>
                    </a:cubicBezTo>
                    <a:cubicBezTo>
                      <a:pt x="158" y="13"/>
                      <a:pt x="159" y="13"/>
                      <a:pt x="159" y="14"/>
                    </a:cubicBezTo>
                    <a:cubicBezTo>
                      <a:pt x="160" y="15"/>
                      <a:pt x="162" y="16"/>
                      <a:pt x="163" y="17"/>
                    </a:cubicBezTo>
                    <a:cubicBezTo>
                      <a:pt x="163" y="18"/>
                      <a:pt x="163" y="18"/>
                      <a:pt x="164" y="19"/>
                    </a:cubicBezTo>
                    <a:cubicBezTo>
                      <a:pt x="164" y="20"/>
                      <a:pt x="165" y="20"/>
                      <a:pt x="165" y="21"/>
                    </a:cubicBezTo>
                    <a:cubicBezTo>
                      <a:pt x="166" y="23"/>
                      <a:pt x="166" y="24"/>
                      <a:pt x="166" y="26"/>
                    </a:cubicBezTo>
                    <a:cubicBezTo>
                      <a:pt x="166" y="26"/>
                      <a:pt x="166" y="27"/>
                      <a:pt x="166" y="28"/>
                    </a:cubicBezTo>
                    <a:cubicBezTo>
                      <a:pt x="166" y="30"/>
                      <a:pt x="166" y="30"/>
                      <a:pt x="166" y="30"/>
                    </a:cubicBezTo>
                    <a:cubicBezTo>
                      <a:pt x="166" y="31"/>
                      <a:pt x="166" y="31"/>
                      <a:pt x="166" y="31"/>
                    </a:cubicBezTo>
                    <a:cubicBezTo>
                      <a:pt x="165" y="30"/>
                      <a:pt x="165" y="30"/>
                      <a:pt x="165" y="30"/>
                    </a:cubicBezTo>
                    <a:cubicBezTo>
                      <a:pt x="165" y="30"/>
                      <a:pt x="165" y="30"/>
                      <a:pt x="165" y="30"/>
                    </a:cubicBezTo>
                    <a:cubicBezTo>
                      <a:pt x="165" y="28"/>
                      <a:pt x="165" y="28"/>
                      <a:pt x="165" y="28"/>
                    </a:cubicBezTo>
                    <a:cubicBezTo>
                      <a:pt x="165" y="27"/>
                      <a:pt x="165" y="27"/>
                      <a:pt x="165" y="26"/>
                    </a:cubicBezTo>
                    <a:cubicBezTo>
                      <a:pt x="164" y="25"/>
                      <a:pt x="164" y="23"/>
                      <a:pt x="163" y="22"/>
                    </a:cubicBezTo>
                    <a:cubicBezTo>
                      <a:pt x="163" y="22"/>
                      <a:pt x="162" y="21"/>
                      <a:pt x="162" y="21"/>
                    </a:cubicBezTo>
                    <a:cubicBezTo>
                      <a:pt x="161" y="20"/>
                      <a:pt x="161" y="20"/>
                      <a:pt x="160" y="19"/>
                    </a:cubicBezTo>
                    <a:cubicBezTo>
                      <a:pt x="159" y="18"/>
                      <a:pt x="158" y="17"/>
                      <a:pt x="157" y="17"/>
                    </a:cubicBezTo>
                    <a:cubicBezTo>
                      <a:pt x="157" y="16"/>
                      <a:pt x="156" y="16"/>
                      <a:pt x="155" y="16"/>
                    </a:cubicBezTo>
                    <a:cubicBezTo>
                      <a:pt x="155" y="16"/>
                      <a:pt x="154" y="16"/>
                      <a:pt x="154" y="16"/>
                    </a:cubicBezTo>
                    <a:cubicBezTo>
                      <a:pt x="153" y="16"/>
                      <a:pt x="153" y="16"/>
                      <a:pt x="152" y="16"/>
                    </a:cubicBezTo>
                    <a:cubicBezTo>
                      <a:pt x="152" y="16"/>
                      <a:pt x="151" y="16"/>
                      <a:pt x="151" y="16"/>
                    </a:cubicBezTo>
                    <a:cubicBezTo>
                      <a:pt x="151" y="17"/>
                      <a:pt x="150" y="17"/>
                      <a:pt x="150" y="17"/>
                    </a:cubicBezTo>
                    <a:cubicBezTo>
                      <a:pt x="149" y="18"/>
                      <a:pt x="149" y="18"/>
                      <a:pt x="149" y="18"/>
                    </a:cubicBezTo>
                    <a:cubicBezTo>
                      <a:pt x="149" y="19"/>
                      <a:pt x="148" y="19"/>
                      <a:pt x="148" y="20"/>
                    </a:cubicBezTo>
                    <a:cubicBezTo>
                      <a:pt x="148" y="22"/>
                      <a:pt x="148" y="22"/>
                      <a:pt x="148" y="22"/>
                    </a:cubicBezTo>
                    <a:cubicBezTo>
                      <a:pt x="147" y="23"/>
                      <a:pt x="146" y="24"/>
                      <a:pt x="144" y="24"/>
                    </a:cubicBezTo>
                    <a:cubicBezTo>
                      <a:pt x="143" y="23"/>
                      <a:pt x="143" y="23"/>
                      <a:pt x="142" y="22"/>
                    </a:cubicBezTo>
                    <a:cubicBezTo>
                      <a:pt x="142" y="22"/>
                      <a:pt x="142" y="22"/>
                      <a:pt x="142" y="22"/>
                    </a:cubicBezTo>
                    <a:cubicBezTo>
                      <a:pt x="140" y="16"/>
                      <a:pt x="140" y="16"/>
                      <a:pt x="140" y="16"/>
                    </a:cubicBezTo>
                    <a:cubicBezTo>
                      <a:pt x="138" y="11"/>
                      <a:pt x="138" y="11"/>
                      <a:pt x="138" y="11"/>
                    </a:cubicBezTo>
                    <a:cubicBezTo>
                      <a:pt x="140" y="13"/>
                      <a:pt x="140" y="13"/>
                      <a:pt x="140" y="13"/>
                    </a:cubicBezTo>
                    <a:cubicBezTo>
                      <a:pt x="138" y="12"/>
                      <a:pt x="138" y="12"/>
                      <a:pt x="138" y="12"/>
                    </a:cubicBezTo>
                    <a:cubicBezTo>
                      <a:pt x="137" y="12"/>
                      <a:pt x="136" y="12"/>
                      <a:pt x="136" y="12"/>
                    </a:cubicBezTo>
                    <a:cubicBezTo>
                      <a:pt x="135" y="12"/>
                      <a:pt x="134" y="13"/>
                      <a:pt x="133" y="13"/>
                    </a:cubicBezTo>
                    <a:cubicBezTo>
                      <a:pt x="133" y="13"/>
                      <a:pt x="132" y="13"/>
                      <a:pt x="131" y="13"/>
                    </a:cubicBezTo>
                    <a:cubicBezTo>
                      <a:pt x="131" y="14"/>
                      <a:pt x="130" y="14"/>
                      <a:pt x="129" y="14"/>
                    </a:cubicBezTo>
                    <a:cubicBezTo>
                      <a:pt x="128" y="16"/>
                      <a:pt x="128" y="16"/>
                      <a:pt x="128" y="16"/>
                    </a:cubicBezTo>
                    <a:cubicBezTo>
                      <a:pt x="126" y="17"/>
                      <a:pt x="126" y="17"/>
                      <a:pt x="126" y="17"/>
                    </a:cubicBezTo>
                    <a:cubicBezTo>
                      <a:pt x="124" y="19"/>
                      <a:pt x="124" y="19"/>
                      <a:pt x="124" y="19"/>
                    </a:cubicBezTo>
                    <a:cubicBezTo>
                      <a:pt x="123" y="21"/>
                      <a:pt x="120" y="21"/>
                      <a:pt x="119" y="19"/>
                    </a:cubicBezTo>
                    <a:cubicBezTo>
                      <a:pt x="118" y="19"/>
                      <a:pt x="117" y="17"/>
                      <a:pt x="117" y="16"/>
                    </a:cubicBezTo>
                    <a:cubicBezTo>
                      <a:pt x="117" y="16"/>
                      <a:pt x="117" y="16"/>
                      <a:pt x="117" y="16"/>
                    </a:cubicBezTo>
                    <a:cubicBezTo>
                      <a:pt x="117" y="15"/>
                      <a:pt x="117" y="14"/>
                      <a:pt x="117" y="13"/>
                    </a:cubicBezTo>
                    <a:cubicBezTo>
                      <a:pt x="117" y="12"/>
                      <a:pt x="117" y="11"/>
                      <a:pt x="116" y="10"/>
                    </a:cubicBezTo>
                    <a:cubicBezTo>
                      <a:pt x="116" y="10"/>
                      <a:pt x="115" y="9"/>
                      <a:pt x="114" y="9"/>
                    </a:cubicBezTo>
                    <a:cubicBezTo>
                      <a:pt x="113" y="9"/>
                      <a:pt x="112" y="9"/>
                      <a:pt x="111" y="9"/>
                    </a:cubicBezTo>
                    <a:cubicBezTo>
                      <a:pt x="110" y="9"/>
                      <a:pt x="109" y="9"/>
                      <a:pt x="107" y="10"/>
                    </a:cubicBezTo>
                    <a:cubicBezTo>
                      <a:pt x="106" y="10"/>
                      <a:pt x="105" y="10"/>
                      <a:pt x="104" y="11"/>
                    </a:cubicBezTo>
                    <a:cubicBezTo>
                      <a:pt x="102" y="11"/>
                      <a:pt x="102" y="12"/>
                      <a:pt x="100" y="13"/>
                    </a:cubicBezTo>
                    <a:cubicBezTo>
                      <a:pt x="99" y="13"/>
                      <a:pt x="99" y="13"/>
                      <a:pt x="99" y="13"/>
                    </a:cubicBezTo>
                    <a:cubicBezTo>
                      <a:pt x="99" y="14"/>
                      <a:pt x="99" y="14"/>
                      <a:pt x="99" y="14"/>
                    </a:cubicBezTo>
                    <a:cubicBezTo>
                      <a:pt x="99" y="14"/>
                      <a:pt x="99" y="14"/>
                      <a:pt x="99" y="14"/>
                    </a:cubicBezTo>
                    <a:cubicBezTo>
                      <a:pt x="97" y="15"/>
                      <a:pt x="97" y="15"/>
                      <a:pt x="97" y="15"/>
                    </a:cubicBezTo>
                    <a:cubicBezTo>
                      <a:pt x="96" y="17"/>
                      <a:pt x="96" y="17"/>
                      <a:pt x="96" y="17"/>
                    </a:cubicBezTo>
                    <a:cubicBezTo>
                      <a:pt x="95" y="18"/>
                      <a:pt x="95" y="18"/>
                      <a:pt x="95" y="18"/>
                    </a:cubicBezTo>
                    <a:cubicBezTo>
                      <a:pt x="94" y="19"/>
                      <a:pt x="93" y="20"/>
                      <a:pt x="93" y="21"/>
                    </a:cubicBezTo>
                    <a:cubicBezTo>
                      <a:pt x="92" y="23"/>
                      <a:pt x="92" y="24"/>
                      <a:pt x="91" y="25"/>
                    </a:cubicBezTo>
                    <a:cubicBezTo>
                      <a:pt x="91" y="26"/>
                      <a:pt x="91" y="28"/>
                      <a:pt x="90" y="29"/>
                    </a:cubicBezTo>
                    <a:cubicBezTo>
                      <a:pt x="90" y="31"/>
                      <a:pt x="90" y="32"/>
                      <a:pt x="90" y="33"/>
                    </a:cubicBezTo>
                    <a:cubicBezTo>
                      <a:pt x="90" y="35"/>
                      <a:pt x="90" y="36"/>
                      <a:pt x="90" y="38"/>
                    </a:cubicBezTo>
                    <a:cubicBezTo>
                      <a:pt x="90" y="47"/>
                      <a:pt x="90" y="47"/>
                      <a:pt x="90" y="47"/>
                    </a:cubicBezTo>
                    <a:cubicBezTo>
                      <a:pt x="90" y="49"/>
                      <a:pt x="88" y="50"/>
                      <a:pt x="86" y="50"/>
                    </a:cubicBezTo>
                    <a:cubicBezTo>
                      <a:pt x="85" y="50"/>
                      <a:pt x="84" y="50"/>
                      <a:pt x="84" y="49"/>
                    </a:cubicBezTo>
                    <a:cubicBezTo>
                      <a:pt x="84" y="49"/>
                      <a:pt x="84" y="49"/>
                      <a:pt x="84" y="49"/>
                    </a:cubicBezTo>
                    <a:cubicBezTo>
                      <a:pt x="83" y="48"/>
                      <a:pt x="83" y="48"/>
                      <a:pt x="83" y="48"/>
                    </a:cubicBezTo>
                    <a:cubicBezTo>
                      <a:pt x="83" y="48"/>
                      <a:pt x="82" y="48"/>
                      <a:pt x="82" y="47"/>
                    </a:cubicBezTo>
                    <a:cubicBezTo>
                      <a:pt x="82" y="47"/>
                      <a:pt x="81" y="47"/>
                      <a:pt x="80" y="46"/>
                    </a:cubicBezTo>
                    <a:cubicBezTo>
                      <a:pt x="80" y="46"/>
                      <a:pt x="80" y="46"/>
                      <a:pt x="80" y="46"/>
                    </a:cubicBezTo>
                    <a:cubicBezTo>
                      <a:pt x="79" y="46"/>
                      <a:pt x="79" y="46"/>
                      <a:pt x="79" y="46"/>
                    </a:cubicBezTo>
                    <a:cubicBezTo>
                      <a:pt x="78" y="47"/>
                      <a:pt x="77" y="47"/>
                      <a:pt x="76" y="48"/>
                    </a:cubicBezTo>
                    <a:cubicBezTo>
                      <a:pt x="75" y="49"/>
                      <a:pt x="74" y="50"/>
                      <a:pt x="73" y="52"/>
                    </a:cubicBezTo>
                    <a:cubicBezTo>
                      <a:pt x="73" y="53"/>
                      <a:pt x="73" y="54"/>
                      <a:pt x="72" y="55"/>
                    </a:cubicBezTo>
                    <a:cubicBezTo>
                      <a:pt x="72" y="56"/>
                      <a:pt x="72" y="57"/>
                      <a:pt x="72" y="58"/>
                    </a:cubicBezTo>
                    <a:cubicBezTo>
                      <a:pt x="72" y="58"/>
                      <a:pt x="72" y="58"/>
                      <a:pt x="72" y="58"/>
                    </a:cubicBezTo>
                    <a:cubicBezTo>
                      <a:pt x="73" y="59"/>
                      <a:pt x="72" y="60"/>
                      <a:pt x="71" y="60"/>
                    </a:cubicBezTo>
                    <a:cubicBezTo>
                      <a:pt x="70" y="60"/>
                      <a:pt x="69" y="60"/>
                      <a:pt x="68" y="59"/>
                    </a:cubicBezTo>
                    <a:cubicBezTo>
                      <a:pt x="68" y="58"/>
                      <a:pt x="67" y="57"/>
                      <a:pt x="66" y="56"/>
                    </a:cubicBezTo>
                    <a:cubicBezTo>
                      <a:pt x="66" y="54"/>
                      <a:pt x="65" y="53"/>
                      <a:pt x="64" y="52"/>
                    </a:cubicBezTo>
                    <a:cubicBezTo>
                      <a:pt x="63" y="51"/>
                      <a:pt x="62" y="50"/>
                      <a:pt x="61" y="50"/>
                    </a:cubicBezTo>
                    <a:cubicBezTo>
                      <a:pt x="59" y="49"/>
                      <a:pt x="58" y="48"/>
                      <a:pt x="57" y="48"/>
                    </a:cubicBezTo>
                    <a:cubicBezTo>
                      <a:pt x="54" y="48"/>
                      <a:pt x="51" y="48"/>
                      <a:pt x="49" y="49"/>
                    </a:cubicBezTo>
                    <a:cubicBezTo>
                      <a:pt x="48" y="50"/>
                      <a:pt x="46" y="51"/>
                      <a:pt x="45" y="52"/>
                    </a:cubicBezTo>
                    <a:cubicBezTo>
                      <a:pt x="44" y="53"/>
                      <a:pt x="43" y="54"/>
                      <a:pt x="42" y="55"/>
                    </a:cubicBezTo>
                    <a:cubicBezTo>
                      <a:pt x="39" y="59"/>
                      <a:pt x="37" y="65"/>
                      <a:pt x="37" y="71"/>
                    </a:cubicBezTo>
                    <a:cubicBezTo>
                      <a:pt x="37" y="74"/>
                      <a:pt x="37" y="76"/>
                      <a:pt x="38" y="79"/>
                    </a:cubicBezTo>
                    <a:cubicBezTo>
                      <a:pt x="39" y="80"/>
                      <a:pt x="39" y="82"/>
                      <a:pt x="40" y="83"/>
                    </a:cubicBezTo>
                    <a:cubicBezTo>
                      <a:pt x="40" y="84"/>
                      <a:pt x="41" y="85"/>
                      <a:pt x="42" y="87"/>
                    </a:cubicBezTo>
                    <a:cubicBezTo>
                      <a:pt x="43" y="88"/>
                      <a:pt x="42" y="90"/>
                      <a:pt x="41" y="90"/>
                    </a:cubicBezTo>
                    <a:cubicBezTo>
                      <a:pt x="40" y="91"/>
                      <a:pt x="39" y="91"/>
                      <a:pt x="38" y="90"/>
                    </a:cubicBezTo>
                    <a:cubicBezTo>
                      <a:pt x="37" y="90"/>
                      <a:pt x="37" y="90"/>
                      <a:pt x="37" y="90"/>
                    </a:cubicBezTo>
                    <a:cubicBezTo>
                      <a:pt x="36" y="89"/>
                      <a:pt x="36" y="89"/>
                      <a:pt x="36" y="89"/>
                    </a:cubicBezTo>
                    <a:cubicBezTo>
                      <a:pt x="36" y="89"/>
                      <a:pt x="35" y="89"/>
                      <a:pt x="35" y="88"/>
                    </a:cubicBezTo>
                    <a:cubicBezTo>
                      <a:pt x="34" y="88"/>
                      <a:pt x="34" y="88"/>
                      <a:pt x="34" y="88"/>
                    </a:cubicBezTo>
                    <a:cubicBezTo>
                      <a:pt x="33" y="88"/>
                      <a:pt x="33" y="88"/>
                      <a:pt x="32" y="88"/>
                    </a:cubicBezTo>
                    <a:cubicBezTo>
                      <a:pt x="32" y="88"/>
                      <a:pt x="32" y="88"/>
                      <a:pt x="31" y="88"/>
                    </a:cubicBezTo>
                    <a:cubicBezTo>
                      <a:pt x="30" y="89"/>
                      <a:pt x="30" y="89"/>
                      <a:pt x="30" y="89"/>
                    </a:cubicBezTo>
                    <a:cubicBezTo>
                      <a:pt x="30" y="89"/>
                      <a:pt x="29" y="90"/>
                      <a:pt x="29" y="91"/>
                    </a:cubicBezTo>
                    <a:cubicBezTo>
                      <a:pt x="29" y="91"/>
                      <a:pt x="28" y="91"/>
                      <a:pt x="28" y="92"/>
                    </a:cubicBezTo>
                    <a:cubicBezTo>
                      <a:pt x="28" y="92"/>
                      <a:pt x="28" y="93"/>
                      <a:pt x="28" y="93"/>
                    </a:cubicBezTo>
                    <a:cubicBezTo>
                      <a:pt x="28" y="94"/>
                      <a:pt x="28" y="94"/>
                      <a:pt x="28" y="95"/>
                    </a:cubicBezTo>
                    <a:cubicBezTo>
                      <a:pt x="28" y="95"/>
                      <a:pt x="27" y="96"/>
                      <a:pt x="28" y="96"/>
                    </a:cubicBezTo>
                    <a:cubicBezTo>
                      <a:pt x="28" y="96"/>
                      <a:pt x="28" y="97"/>
                      <a:pt x="28" y="97"/>
                    </a:cubicBezTo>
                    <a:cubicBezTo>
                      <a:pt x="28" y="98"/>
                      <a:pt x="28" y="98"/>
                      <a:pt x="28" y="99"/>
                    </a:cubicBezTo>
                    <a:cubicBezTo>
                      <a:pt x="29" y="99"/>
                      <a:pt x="29" y="99"/>
                      <a:pt x="29" y="100"/>
                    </a:cubicBezTo>
                    <a:cubicBezTo>
                      <a:pt x="29" y="100"/>
                      <a:pt x="30" y="100"/>
                      <a:pt x="30" y="101"/>
                    </a:cubicBezTo>
                    <a:cubicBezTo>
                      <a:pt x="30" y="101"/>
                      <a:pt x="30" y="101"/>
                      <a:pt x="30" y="101"/>
                    </a:cubicBezTo>
                    <a:cubicBezTo>
                      <a:pt x="32" y="103"/>
                      <a:pt x="31" y="105"/>
                      <a:pt x="30" y="106"/>
                    </a:cubicBezTo>
                    <a:cubicBezTo>
                      <a:pt x="29" y="107"/>
                      <a:pt x="27" y="107"/>
                      <a:pt x="26" y="106"/>
                    </a:cubicBezTo>
                    <a:cubicBezTo>
                      <a:pt x="24" y="105"/>
                      <a:pt x="22" y="104"/>
                      <a:pt x="20" y="103"/>
                    </a:cubicBezTo>
                    <a:cubicBezTo>
                      <a:pt x="18" y="103"/>
                      <a:pt x="17" y="103"/>
                      <a:pt x="16" y="103"/>
                    </a:cubicBezTo>
                    <a:cubicBezTo>
                      <a:pt x="15" y="103"/>
                      <a:pt x="14" y="103"/>
                      <a:pt x="14" y="103"/>
                    </a:cubicBezTo>
                    <a:cubicBezTo>
                      <a:pt x="13" y="103"/>
                      <a:pt x="12" y="103"/>
                      <a:pt x="11" y="104"/>
                    </a:cubicBezTo>
                    <a:cubicBezTo>
                      <a:pt x="10" y="104"/>
                      <a:pt x="10" y="105"/>
                      <a:pt x="9" y="106"/>
                    </a:cubicBezTo>
                    <a:cubicBezTo>
                      <a:pt x="8" y="107"/>
                      <a:pt x="8" y="108"/>
                      <a:pt x="7" y="109"/>
                    </a:cubicBezTo>
                    <a:cubicBezTo>
                      <a:pt x="7" y="110"/>
                      <a:pt x="6" y="111"/>
                      <a:pt x="6" y="112"/>
                    </a:cubicBezTo>
                    <a:cubicBezTo>
                      <a:pt x="5" y="116"/>
                      <a:pt x="4" y="122"/>
                      <a:pt x="5" y="126"/>
                    </a:cubicBezTo>
                    <a:cubicBezTo>
                      <a:pt x="5" y="129"/>
                      <a:pt x="6" y="131"/>
                      <a:pt x="7" y="134"/>
                    </a:cubicBezTo>
                    <a:cubicBezTo>
                      <a:pt x="7" y="135"/>
                      <a:pt x="8" y="136"/>
                      <a:pt x="9" y="137"/>
                    </a:cubicBezTo>
                    <a:cubicBezTo>
                      <a:pt x="10" y="137"/>
                      <a:pt x="10" y="138"/>
                      <a:pt x="12" y="138"/>
                    </a:cubicBezTo>
                    <a:cubicBezTo>
                      <a:pt x="12" y="138"/>
                      <a:pt x="12" y="138"/>
                      <a:pt x="12" y="138"/>
                    </a:cubicBezTo>
                    <a:cubicBezTo>
                      <a:pt x="12" y="138"/>
                      <a:pt x="12" y="138"/>
                      <a:pt x="12" y="138"/>
                    </a:cubicBezTo>
                    <a:lnTo>
                      <a:pt x="12" y="13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63" name="Oval 127"/>
            <p:cNvSpPr/>
            <p:nvPr/>
          </p:nvSpPr>
          <p:spPr>
            <a:xfrm>
              <a:off x="2437335" y="1372545"/>
              <a:ext cx="872118" cy="872118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75" name="Group 135"/>
          <p:cNvGrpSpPr/>
          <p:nvPr/>
        </p:nvGrpSpPr>
        <p:grpSpPr>
          <a:xfrm>
            <a:off x="8168337" y="4391955"/>
            <a:ext cx="872118" cy="872118"/>
            <a:chOff x="3443552" y="1372545"/>
            <a:chExt cx="872118" cy="872118"/>
          </a:xfrm>
        </p:grpSpPr>
        <p:grpSp>
          <p:nvGrpSpPr>
            <p:cNvPr id="76" name="Group 71"/>
            <p:cNvGrpSpPr/>
            <p:nvPr/>
          </p:nvGrpSpPr>
          <p:grpSpPr>
            <a:xfrm>
              <a:off x="3597899" y="1495614"/>
              <a:ext cx="602164" cy="529098"/>
              <a:chOff x="4338638" y="4006851"/>
              <a:chExt cx="758825" cy="666750"/>
            </a:xfrm>
            <a:solidFill>
              <a:schemeClr val="accent3"/>
            </a:solidFill>
          </p:grpSpPr>
          <p:sp>
            <p:nvSpPr>
              <p:cNvPr id="78" name="Rectangle 114"/>
              <p:cNvSpPr>
                <a:spLocks noChangeArrowheads="1"/>
              </p:cNvSpPr>
              <p:nvPr/>
            </p:nvSpPr>
            <p:spPr bwMode="auto">
              <a:xfrm>
                <a:off x="4338638" y="4638676"/>
                <a:ext cx="665163" cy="3492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9" name="Freeform 115"/>
              <p:cNvSpPr>
                <a:spLocks/>
              </p:cNvSpPr>
              <p:nvPr/>
            </p:nvSpPr>
            <p:spPr bwMode="auto">
              <a:xfrm>
                <a:off x="4376738" y="4275139"/>
                <a:ext cx="327025" cy="377825"/>
              </a:xfrm>
              <a:custGeom>
                <a:avLst/>
                <a:gdLst/>
                <a:ahLst/>
                <a:cxnLst>
                  <a:cxn ang="0">
                    <a:pos x="0" y="227"/>
                  </a:cxn>
                  <a:cxn ang="0">
                    <a:pos x="35" y="0"/>
                  </a:cxn>
                  <a:cxn ang="0">
                    <a:pos x="156" y="0"/>
                  </a:cxn>
                  <a:cxn ang="0">
                    <a:pos x="197" y="226"/>
                  </a:cxn>
                  <a:cxn ang="0">
                    <a:pos x="0" y="226"/>
                  </a:cxn>
                </a:cxnLst>
                <a:rect l="0" t="0" r="r" b="b"/>
                <a:pathLst>
                  <a:path w="197" h="227">
                    <a:moveTo>
                      <a:pt x="0" y="227"/>
                    </a:moveTo>
                    <a:cubicBezTo>
                      <a:pt x="0" y="227"/>
                      <a:pt x="87" y="121"/>
                      <a:pt x="35" y="0"/>
                    </a:cubicBezTo>
                    <a:cubicBezTo>
                      <a:pt x="156" y="0"/>
                      <a:pt x="156" y="0"/>
                      <a:pt x="156" y="0"/>
                    </a:cubicBezTo>
                    <a:cubicBezTo>
                      <a:pt x="156" y="0"/>
                      <a:pt x="111" y="150"/>
                      <a:pt x="197" y="226"/>
                    </a:cubicBezTo>
                    <a:cubicBezTo>
                      <a:pt x="0" y="226"/>
                      <a:pt x="0" y="226"/>
                      <a:pt x="0" y="226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0" name="Freeform 116"/>
              <p:cNvSpPr>
                <a:spLocks/>
              </p:cNvSpPr>
              <p:nvPr/>
            </p:nvSpPr>
            <p:spPr bwMode="auto">
              <a:xfrm>
                <a:off x="4665663" y="4273551"/>
                <a:ext cx="300038" cy="374650"/>
              </a:xfrm>
              <a:custGeom>
                <a:avLst/>
                <a:gdLst/>
                <a:ahLst/>
                <a:cxnLst>
                  <a:cxn ang="0">
                    <a:pos x="180" y="225"/>
                  </a:cxn>
                  <a:cxn ang="0">
                    <a:pos x="139" y="0"/>
                  </a:cxn>
                  <a:cxn ang="0">
                    <a:pos x="18" y="0"/>
                  </a:cxn>
                  <a:cxn ang="0">
                    <a:pos x="0" y="178"/>
                  </a:cxn>
                  <a:cxn ang="0">
                    <a:pos x="26" y="225"/>
                  </a:cxn>
                  <a:cxn ang="0">
                    <a:pos x="180" y="225"/>
                  </a:cxn>
                </a:cxnLst>
                <a:rect l="0" t="0" r="r" b="b"/>
                <a:pathLst>
                  <a:path w="180" h="225">
                    <a:moveTo>
                      <a:pt x="180" y="225"/>
                    </a:moveTo>
                    <a:cubicBezTo>
                      <a:pt x="100" y="153"/>
                      <a:pt x="139" y="0"/>
                      <a:pt x="13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35" y="64"/>
                      <a:pt x="38" y="140"/>
                      <a:pt x="0" y="178"/>
                    </a:cubicBezTo>
                    <a:cubicBezTo>
                      <a:pt x="8" y="189"/>
                      <a:pt x="23" y="194"/>
                      <a:pt x="26" y="225"/>
                    </a:cubicBezTo>
                    <a:lnTo>
                      <a:pt x="180" y="22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1" name="Freeform 117"/>
              <p:cNvSpPr>
                <a:spLocks/>
              </p:cNvSpPr>
              <p:nvPr/>
            </p:nvSpPr>
            <p:spPr bwMode="auto">
              <a:xfrm>
                <a:off x="4659313" y="4068764"/>
                <a:ext cx="438150" cy="201613"/>
              </a:xfrm>
              <a:custGeom>
                <a:avLst/>
                <a:gdLst/>
                <a:ahLst/>
                <a:cxnLst>
                  <a:cxn ang="0">
                    <a:pos x="1" y="98"/>
                  </a:cxn>
                  <a:cxn ang="0">
                    <a:pos x="5" y="79"/>
                  </a:cxn>
                  <a:cxn ang="0">
                    <a:pos x="32" y="79"/>
                  </a:cxn>
                  <a:cxn ang="0">
                    <a:pos x="47" y="59"/>
                  </a:cxn>
                  <a:cxn ang="0">
                    <a:pos x="50" y="37"/>
                  </a:cxn>
                  <a:cxn ang="0">
                    <a:pos x="56" y="29"/>
                  </a:cxn>
                  <a:cxn ang="0">
                    <a:pos x="77" y="24"/>
                  </a:cxn>
                  <a:cxn ang="0">
                    <a:pos x="90" y="23"/>
                  </a:cxn>
                  <a:cxn ang="0">
                    <a:pos x="99" y="18"/>
                  </a:cxn>
                  <a:cxn ang="0">
                    <a:pos x="114" y="13"/>
                  </a:cxn>
                  <a:cxn ang="0">
                    <a:pos x="139" y="0"/>
                  </a:cxn>
                  <a:cxn ang="0">
                    <a:pos x="154" y="14"/>
                  </a:cxn>
                  <a:cxn ang="0">
                    <a:pos x="173" y="6"/>
                  </a:cxn>
                  <a:cxn ang="0">
                    <a:pos x="189" y="19"/>
                  </a:cxn>
                  <a:cxn ang="0">
                    <a:pos x="207" y="19"/>
                  </a:cxn>
                  <a:cxn ang="0">
                    <a:pos x="222" y="37"/>
                  </a:cxn>
                  <a:cxn ang="0">
                    <a:pos x="240" y="39"/>
                  </a:cxn>
                  <a:cxn ang="0">
                    <a:pos x="248" y="42"/>
                  </a:cxn>
                  <a:cxn ang="0">
                    <a:pos x="261" y="60"/>
                  </a:cxn>
                  <a:cxn ang="0">
                    <a:pos x="263" y="73"/>
                  </a:cxn>
                  <a:cxn ang="0">
                    <a:pos x="255" y="89"/>
                  </a:cxn>
                  <a:cxn ang="0">
                    <a:pos x="243" y="96"/>
                  </a:cxn>
                  <a:cxn ang="0">
                    <a:pos x="220" y="92"/>
                  </a:cxn>
                  <a:cxn ang="0">
                    <a:pos x="219" y="109"/>
                  </a:cxn>
                  <a:cxn ang="0">
                    <a:pos x="213" y="113"/>
                  </a:cxn>
                  <a:cxn ang="0">
                    <a:pos x="197" y="107"/>
                  </a:cxn>
                  <a:cxn ang="0">
                    <a:pos x="181" y="120"/>
                  </a:cxn>
                  <a:cxn ang="0">
                    <a:pos x="157" y="108"/>
                  </a:cxn>
                  <a:cxn ang="0">
                    <a:pos x="178" y="117"/>
                  </a:cxn>
                  <a:cxn ang="0">
                    <a:pos x="192" y="109"/>
                  </a:cxn>
                  <a:cxn ang="0">
                    <a:pos x="207" y="108"/>
                  </a:cxn>
                  <a:cxn ang="0">
                    <a:pos x="211" y="107"/>
                  </a:cxn>
                  <a:cxn ang="0">
                    <a:pos x="216" y="101"/>
                  </a:cxn>
                  <a:cxn ang="0">
                    <a:pos x="223" y="85"/>
                  </a:cxn>
                  <a:cxn ang="0">
                    <a:pos x="241" y="88"/>
                  </a:cxn>
                  <a:cxn ang="0">
                    <a:pos x="245" y="87"/>
                  </a:cxn>
                  <a:cxn ang="0">
                    <a:pos x="255" y="74"/>
                  </a:cxn>
                  <a:cxn ang="0">
                    <a:pos x="255" y="72"/>
                  </a:cxn>
                  <a:cxn ang="0">
                    <a:pos x="248" y="52"/>
                  </a:cxn>
                  <a:cxn ang="0">
                    <a:pos x="244" y="49"/>
                  </a:cxn>
                  <a:cxn ang="0">
                    <a:pos x="226" y="47"/>
                  </a:cxn>
                  <a:cxn ang="0">
                    <a:pos x="214" y="33"/>
                  </a:cxn>
                  <a:cxn ang="0">
                    <a:pos x="198" y="25"/>
                  </a:cxn>
                  <a:cxn ang="0">
                    <a:pos x="184" y="20"/>
                  </a:cxn>
                  <a:cxn ang="0">
                    <a:pos x="172" y="11"/>
                  </a:cxn>
                  <a:cxn ang="0">
                    <a:pos x="156" y="16"/>
                  </a:cxn>
                  <a:cxn ang="0">
                    <a:pos x="146" y="4"/>
                  </a:cxn>
                  <a:cxn ang="0">
                    <a:pos x="121" y="9"/>
                  </a:cxn>
                  <a:cxn ang="0">
                    <a:pos x="108" y="25"/>
                  </a:cxn>
                  <a:cxn ang="0">
                    <a:pos x="96" y="23"/>
                  </a:cxn>
                  <a:cxn ang="0">
                    <a:pos x="90" y="33"/>
                  </a:cxn>
                  <a:cxn ang="0">
                    <a:pos x="69" y="30"/>
                  </a:cxn>
                  <a:cxn ang="0">
                    <a:pos x="54" y="47"/>
                  </a:cxn>
                  <a:cxn ang="0">
                    <a:pos x="46" y="66"/>
                  </a:cxn>
                  <a:cxn ang="0">
                    <a:pos x="38" y="72"/>
                  </a:cxn>
                  <a:cxn ang="0">
                    <a:pos x="12" y="79"/>
                  </a:cxn>
                  <a:cxn ang="0">
                    <a:pos x="3" y="98"/>
                  </a:cxn>
                  <a:cxn ang="0">
                    <a:pos x="10" y="110"/>
                  </a:cxn>
                </a:cxnLst>
                <a:rect l="0" t="0" r="r" b="b"/>
                <a:pathLst>
                  <a:path w="263" h="121">
                    <a:moveTo>
                      <a:pt x="10" y="111"/>
                    </a:moveTo>
                    <a:cubicBezTo>
                      <a:pt x="9" y="111"/>
                      <a:pt x="8" y="111"/>
                      <a:pt x="8" y="111"/>
                    </a:cubicBezTo>
                    <a:cubicBezTo>
                      <a:pt x="7" y="110"/>
                      <a:pt x="6" y="110"/>
                      <a:pt x="6" y="110"/>
                    </a:cubicBezTo>
                    <a:cubicBezTo>
                      <a:pt x="5" y="109"/>
                      <a:pt x="4" y="109"/>
                      <a:pt x="4" y="108"/>
                    </a:cubicBezTo>
                    <a:cubicBezTo>
                      <a:pt x="3" y="107"/>
                      <a:pt x="3" y="107"/>
                      <a:pt x="3" y="106"/>
                    </a:cubicBezTo>
                    <a:cubicBezTo>
                      <a:pt x="2" y="105"/>
                      <a:pt x="2" y="103"/>
                      <a:pt x="1" y="102"/>
                    </a:cubicBezTo>
                    <a:cubicBezTo>
                      <a:pt x="1" y="101"/>
                      <a:pt x="1" y="99"/>
                      <a:pt x="1" y="98"/>
                    </a:cubicBezTo>
                    <a:cubicBezTo>
                      <a:pt x="0" y="95"/>
                      <a:pt x="0" y="92"/>
                      <a:pt x="1" y="89"/>
                    </a:cubicBezTo>
                    <a:cubicBezTo>
                      <a:pt x="1" y="88"/>
                      <a:pt x="1" y="87"/>
                      <a:pt x="2" y="85"/>
                    </a:cubicBezTo>
                    <a:cubicBezTo>
                      <a:pt x="2" y="84"/>
                      <a:pt x="2" y="84"/>
                      <a:pt x="2" y="83"/>
                    </a:cubicBezTo>
                    <a:cubicBezTo>
                      <a:pt x="3" y="82"/>
                      <a:pt x="3" y="82"/>
                      <a:pt x="3" y="82"/>
                    </a:cubicBezTo>
                    <a:cubicBezTo>
                      <a:pt x="3" y="81"/>
                      <a:pt x="3" y="81"/>
                      <a:pt x="3" y="81"/>
                    </a:cubicBezTo>
                    <a:cubicBezTo>
                      <a:pt x="4" y="81"/>
                      <a:pt x="4" y="81"/>
                      <a:pt x="4" y="81"/>
                    </a:cubicBezTo>
                    <a:cubicBezTo>
                      <a:pt x="4" y="80"/>
                      <a:pt x="4" y="80"/>
                      <a:pt x="5" y="79"/>
                    </a:cubicBezTo>
                    <a:cubicBezTo>
                      <a:pt x="7" y="77"/>
                      <a:pt x="7" y="77"/>
                      <a:pt x="7" y="77"/>
                    </a:cubicBezTo>
                    <a:cubicBezTo>
                      <a:pt x="8" y="76"/>
                      <a:pt x="8" y="76"/>
                      <a:pt x="8" y="76"/>
                    </a:cubicBezTo>
                    <a:cubicBezTo>
                      <a:pt x="10" y="75"/>
                      <a:pt x="10" y="75"/>
                      <a:pt x="10" y="75"/>
                    </a:cubicBezTo>
                    <a:cubicBezTo>
                      <a:pt x="12" y="74"/>
                      <a:pt x="13" y="73"/>
                      <a:pt x="15" y="73"/>
                    </a:cubicBezTo>
                    <a:cubicBezTo>
                      <a:pt x="16" y="73"/>
                      <a:pt x="18" y="72"/>
                      <a:pt x="19" y="72"/>
                    </a:cubicBezTo>
                    <a:cubicBezTo>
                      <a:pt x="25" y="72"/>
                      <a:pt x="31" y="74"/>
                      <a:pt x="36" y="76"/>
                    </a:cubicBezTo>
                    <a:cubicBezTo>
                      <a:pt x="32" y="79"/>
                      <a:pt x="32" y="79"/>
                      <a:pt x="32" y="79"/>
                    </a:cubicBezTo>
                    <a:cubicBezTo>
                      <a:pt x="32" y="77"/>
                      <a:pt x="31" y="74"/>
                      <a:pt x="32" y="71"/>
                    </a:cubicBezTo>
                    <a:cubicBezTo>
                      <a:pt x="32" y="69"/>
                      <a:pt x="32" y="66"/>
                      <a:pt x="34" y="63"/>
                    </a:cubicBezTo>
                    <a:cubicBezTo>
                      <a:pt x="35" y="63"/>
                      <a:pt x="35" y="62"/>
                      <a:pt x="36" y="61"/>
                    </a:cubicBezTo>
                    <a:cubicBezTo>
                      <a:pt x="37" y="61"/>
                      <a:pt x="37" y="60"/>
                      <a:pt x="38" y="60"/>
                    </a:cubicBezTo>
                    <a:cubicBezTo>
                      <a:pt x="40" y="59"/>
                      <a:pt x="41" y="59"/>
                      <a:pt x="43" y="59"/>
                    </a:cubicBezTo>
                    <a:cubicBezTo>
                      <a:pt x="43" y="59"/>
                      <a:pt x="44" y="59"/>
                      <a:pt x="45" y="59"/>
                    </a:cubicBezTo>
                    <a:cubicBezTo>
                      <a:pt x="46" y="59"/>
                      <a:pt x="46" y="59"/>
                      <a:pt x="47" y="59"/>
                    </a:cubicBezTo>
                    <a:cubicBezTo>
                      <a:pt x="48" y="59"/>
                      <a:pt x="50" y="59"/>
                      <a:pt x="51" y="60"/>
                    </a:cubicBezTo>
                    <a:cubicBezTo>
                      <a:pt x="46" y="63"/>
                      <a:pt x="46" y="63"/>
                      <a:pt x="46" y="63"/>
                    </a:cubicBezTo>
                    <a:cubicBezTo>
                      <a:pt x="46" y="60"/>
                      <a:pt x="46" y="58"/>
                      <a:pt x="46" y="55"/>
                    </a:cubicBezTo>
                    <a:cubicBezTo>
                      <a:pt x="47" y="51"/>
                      <a:pt x="47" y="51"/>
                      <a:pt x="47" y="51"/>
                    </a:cubicBezTo>
                    <a:cubicBezTo>
                      <a:pt x="47" y="49"/>
                      <a:pt x="47" y="48"/>
                      <a:pt x="47" y="46"/>
                    </a:cubicBezTo>
                    <a:cubicBezTo>
                      <a:pt x="47" y="45"/>
                      <a:pt x="48" y="43"/>
                      <a:pt x="48" y="42"/>
                    </a:cubicBezTo>
                    <a:cubicBezTo>
                      <a:pt x="48" y="40"/>
                      <a:pt x="49" y="39"/>
                      <a:pt x="50" y="37"/>
                    </a:cubicBezTo>
                    <a:cubicBezTo>
                      <a:pt x="50" y="36"/>
                      <a:pt x="51" y="35"/>
                      <a:pt x="52" y="33"/>
                    </a:cubicBezTo>
                    <a:cubicBezTo>
                      <a:pt x="55" y="30"/>
                      <a:pt x="55" y="30"/>
                      <a:pt x="55" y="30"/>
                    </a:cubicBezTo>
                    <a:cubicBezTo>
                      <a:pt x="55" y="30"/>
                      <a:pt x="55" y="30"/>
                      <a:pt x="55" y="30"/>
                    </a:cubicBezTo>
                    <a:cubicBezTo>
                      <a:pt x="55" y="30"/>
                      <a:pt x="55" y="30"/>
                      <a:pt x="55" y="30"/>
                    </a:cubicBezTo>
                    <a:cubicBezTo>
                      <a:pt x="55" y="30"/>
                      <a:pt x="55" y="30"/>
                      <a:pt x="55" y="30"/>
                    </a:cubicBezTo>
                    <a:cubicBezTo>
                      <a:pt x="56" y="30"/>
                      <a:pt x="56" y="30"/>
                      <a:pt x="56" y="30"/>
                    </a:cubicBezTo>
                    <a:cubicBezTo>
                      <a:pt x="56" y="29"/>
                      <a:pt x="56" y="29"/>
                      <a:pt x="56" y="29"/>
                    </a:cubicBezTo>
                    <a:cubicBezTo>
                      <a:pt x="56" y="29"/>
                      <a:pt x="56" y="29"/>
                      <a:pt x="56" y="29"/>
                    </a:cubicBezTo>
                    <a:cubicBezTo>
                      <a:pt x="57" y="28"/>
                      <a:pt x="57" y="28"/>
                      <a:pt x="57" y="28"/>
                    </a:cubicBezTo>
                    <a:cubicBezTo>
                      <a:pt x="59" y="27"/>
                      <a:pt x="59" y="27"/>
                      <a:pt x="59" y="27"/>
                    </a:cubicBezTo>
                    <a:cubicBezTo>
                      <a:pt x="60" y="26"/>
                      <a:pt x="62" y="26"/>
                      <a:pt x="63" y="25"/>
                    </a:cubicBezTo>
                    <a:cubicBezTo>
                      <a:pt x="65" y="24"/>
                      <a:pt x="66" y="24"/>
                      <a:pt x="68" y="24"/>
                    </a:cubicBezTo>
                    <a:cubicBezTo>
                      <a:pt x="69" y="24"/>
                      <a:pt x="71" y="24"/>
                      <a:pt x="72" y="24"/>
                    </a:cubicBezTo>
                    <a:cubicBezTo>
                      <a:pt x="77" y="24"/>
                      <a:pt x="77" y="24"/>
                      <a:pt x="77" y="24"/>
                    </a:cubicBezTo>
                    <a:cubicBezTo>
                      <a:pt x="81" y="26"/>
                      <a:pt x="81" y="26"/>
                      <a:pt x="81" y="26"/>
                    </a:cubicBezTo>
                    <a:cubicBezTo>
                      <a:pt x="85" y="27"/>
                      <a:pt x="85" y="27"/>
                      <a:pt x="85" y="27"/>
                    </a:cubicBezTo>
                    <a:cubicBezTo>
                      <a:pt x="89" y="29"/>
                      <a:pt x="89" y="29"/>
                      <a:pt x="89" y="29"/>
                    </a:cubicBezTo>
                    <a:cubicBezTo>
                      <a:pt x="86" y="30"/>
                      <a:pt x="86" y="30"/>
                      <a:pt x="86" y="30"/>
                    </a:cubicBezTo>
                    <a:cubicBezTo>
                      <a:pt x="86" y="29"/>
                      <a:pt x="87" y="29"/>
                      <a:pt x="87" y="28"/>
                    </a:cubicBezTo>
                    <a:cubicBezTo>
                      <a:pt x="88" y="27"/>
                      <a:pt x="88" y="25"/>
                      <a:pt x="89" y="24"/>
                    </a:cubicBezTo>
                    <a:cubicBezTo>
                      <a:pt x="89" y="24"/>
                      <a:pt x="90" y="23"/>
                      <a:pt x="90" y="23"/>
                    </a:cubicBezTo>
                    <a:cubicBezTo>
                      <a:pt x="90" y="22"/>
                      <a:pt x="91" y="21"/>
                      <a:pt x="91" y="21"/>
                    </a:cubicBezTo>
                    <a:cubicBezTo>
                      <a:pt x="92" y="20"/>
                      <a:pt x="92" y="20"/>
                      <a:pt x="93" y="20"/>
                    </a:cubicBezTo>
                    <a:cubicBezTo>
                      <a:pt x="94" y="19"/>
                      <a:pt x="94" y="19"/>
                      <a:pt x="94" y="19"/>
                    </a:cubicBezTo>
                    <a:cubicBezTo>
                      <a:pt x="94" y="19"/>
                      <a:pt x="94" y="19"/>
                      <a:pt x="95" y="19"/>
                    </a:cubicBezTo>
                    <a:cubicBezTo>
                      <a:pt x="95" y="19"/>
                      <a:pt x="95" y="19"/>
                      <a:pt x="95" y="19"/>
                    </a:cubicBezTo>
                    <a:cubicBezTo>
                      <a:pt x="96" y="18"/>
                      <a:pt x="96" y="18"/>
                      <a:pt x="97" y="18"/>
                    </a:cubicBezTo>
                    <a:cubicBezTo>
                      <a:pt x="98" y="18"/>
                      <a:pt x="99" y="18"/>
                      <a:pt x="99" y="18"/>
                    </a:cubicBezTo>
                    <a:cubicBezTo>
                      <a:pt x="101" y="18"/>
                      <a:pt x="102" y="19"/>
                      <a:pt x="103" y="19"/>
                    </a:cubicBezTo>
                    <a:cubicBezTo>
                      <a:pt x="105" y="19"/>
                      <a:pt x="106" y="20"/>
                      <a:pt x="107" y="20"/>
                    </a:cubicBezTo>
                    <a:cubicBezTo>
                      <a:pt x="108" y="21"/>
                      <a:pt x="109" y="22"/>
                      <a:pt x="110" y="23"/>
                    </a:cubicBezTo>
                    <a:cubicBezTo>
                      <a:pt x="108" y="23"/>
                      <a:pt x="108" y="23"/>
                      <a:pt x="108" y="23"/>
                    </a:cubicBezTo>
                    <a:cubicBezTo>
                      <a:pt x="108" y="22"/>
                      <a:pt x="109" y="21"/>
                      <a:pt x="109" y="19"/>
                    </a:cubicBezTo>
                    <a:cubicBezTo>
                      <a:pt x="111" y="16"/>
                      <a:pt x="111" y="16"/>
                      <a:pt x="111" y="16"/>
                    </a:cubicBezTo>
                    <a:cubicBezTo>
                      <a:pt x="114" y="13"/>
                      <a:pt x="114" y="13"/>
                      <a:pt x="114" y="13"/>
                    </a:cubicBezTo>
                    <a:cubicBezTo>
                      <a:pt x="117" y="10"/>
                      <a:pt x="117" y="10"/>
                      <a:pt x="117" y="10"/>
                    </a:cubicBezTo>
                    <a:cubicBezTo>
                      <a:pt x="120" y="7"/>
                      <a:pt x="120" y="7"/>
                      <a:pt x="120" y="7"/>
                    </a:cubicBezTo>
                    <a:cubicBezTo>
                      <a:pt x="121" y="7"/>
                      <a:pt x="122" y="6"/>
                      <a:pt x="123" y="5"/>
                    </a:cubicBezTo>
                    <a:cubicBezTo>
                      <a:pt x="124" y="4"/>
                      <a:pt x="126" y="4"/>
                      <a:pt x="127" y="3"/>
                    </a:cubicBezTo>
                    <a:cubicBezTo>
                      <a:pt x="128" y="3"/>
                      <a:pt x="129" y="2"/>
                      <a:pt x="131" y="2"/>
                    </a:cubicBezTo>
                    <a:cubicBezTo>
                      <a:pt x="132" y="1"/>
                      <a:pt x="133" y="1"/>
                      <a:pt x="134" y="1"/>
                    </a:cubicBezTo>
                    <a:cubicBezTo>
                      <a:pt x="136" y="1"/>
                      <a:pt x="137" y="1"/>
                      <a:pt x="139" y="0"/>
                    </a:cubicBezTo>
                    <a:cubicBezTo>
                      <a:pt x="140" y="0"/>
                      <a:pt x="141" y="1"/>
                      <a:pt x="143" y="1"/>
                    </a:cubicBezTo>
                    <a:cubicBezTo>
                      <a:pt x="144" y="1"/>
                      <a:pt x="145" y="1"/>
                      <a:pt x="147" y="2"/>
                    </a:cubicBezTo>
                    <a:cubicBezTo>
                      <a:pt x="148" y="3"/>
                      <a:pt x="149" y="3"/>
                      <a:pt x="150" y="4"/>
                    </a:cubicBezTo>
                    <a:cubicBezTo>
                      <a:pt x="151" y="5"/>
                      <a:pt x="152" y="6"/>
                      <a:pt x="153" y="7"/>
                    </a:cubicBezTo>
                    <a:cubicBezTo>
                      <a:pt x="154" y="9"/>
                      <a:pt x="155" y="10"/>
                      <a:pt x="155" y="11"/>
                    </a:cubicBezTo>
                    <a:cubicBezTo>
                      <a:pt x="157" y="15"/>
                      <a:pt x="157" y="15"/>
                      <a:pt x="157" y="15"/>
                    </a:cubicBezTo>
                    <a:cubicBezTo>
                      <a:pt x="154" y="14"/>
                      <a:pt x="154" y="14"/>
                      <a:pt x="154" y="14"/>
                    </a:cubicBezTo>
                    <a:cubicBezTo>
                      <a:pt x="156" y="12"/>
                      <a:pt x="156" y="12"/>
                      <a:pt x="156" y="12"/>
                    </a:cubicBezTo>
                    <a:cubicBezTo>
                      <a:pt x="157" y="11"/>
                      <a:pt x="157" y="11"/>
                      <a:pt x="158" y="10"/>
                    </a:cubicBezTo>
                    <a:cubicBezTo>
                      <a:pt x="159" y="9"/>
                      <a:pt x="160" y="9"/>
                      <a:pt x="161" y="8"/>
                    </a:cubicBezTo>
                    <a:cubicBezTo>
                      <a:pt x="162" y="8"/>
                      <a:pt x="163" y="8"/>
                      <a:pt x="164" y="7"/>
                    </a:cubicBezTo>
                    <a:cubicBezTo>
                      <a:pt x="164" y="7"/>
                      <a:pt x="165" y="7"/>
                      <a:pt x="166" y="7"/>
                    </a:cubicBezTo>
                    <a:cubicBezTo>
                      <a:pt x="167" y="6"/>
                      <a:pt x="168" y="6"/>
                      <a:pt x="169" y="6"/>
                    </a:cubicBezTo>
                    <a:cubicBezTo>
                      <a:pt x="173" y="6"/>
                      <a:pt x="173" y="6"/>
                      <a:pt x="173" y="6"/>
                    </a:cubicBezTo>
                    <a:cubicBezTo>
                      <a:pt x="176" y="7"/>
                      <a:pt x="176" y="7"/>
                      <a:pt x="176" y="7"/>
                    </a:cubicBezTo>
                    <a:cubicBezTo>
                      <a:pt x="177" y="7"/>
                      <a:pt x="178" y="7"/>
                      <a:pt x="179" y="8"/>
                    </a:cubicBezTo>
                    <a:cubicBezTo>
                      <a:pt x="179" y="8"/>
                      <a:pt x="180" y="8"/>
                      <a:pt x="181" y="9"/>
                    </a:cubicBezTo>
                    <a:cubicBezTo>
                      <a:pt x="182" y="10"/>
                      <a:pt x="183" y="10"/>
                      <a:pt x="184" y="11"/>
                    </a:cubicBezTo>
                    <a:cubicBezTo>
                      <a:pt x="185" y="12"/>
                      <a:pt x="186" y="12"/>
                      <a:pt x="186" y="13"/>
                    </a:cubicBezTo>
                    <a:cubicBezTo>
                      <a:pt x="187" y="14"/>
                      <a:pt x="187" y="15"/>
                      <a:pt x="188" y="16"/>
                    </a:cubicBezTo>
                    <a:cubicBezTo>
                      <a:pt x="188" y="17"/>
                      <a:pt x="189" y="18"/>
                      <a:pt x="189" y="19"/>
                    </a:cubicBezTo>
                    <a:cubicBezTo>
                      <a:pt x="189" y="20"/>
                      <a:pt x="190" y="21"/>
                      <a:pt x="190" y="22"/>
                    </a:cubicBezTo>
                    <a:cubicBezTo>
                      <a:pt x="190" y="25"/>
                      <a:pt x="190" y="25"/>
                      <a:pt x="190" y="25"/>
                    </a:cubicBezTo>
                    <a:cubicBezTo>
                      <a:pt x="185" y="23"/>
                      <a:pt x="185" y="23"/>
                      <a:pt x="185" y="23"/>
                    </a:cubicBezTo>
                    <a:cubicBezTo>
                      <a:pt x="187" y="22"/>
                      <a:pt x="189" y="21"/>
                      <a:pt x="191" y="20"/>
                    </a:cubicBezTo>
                    <a:cubicBezTo>
                      <a:pt x="193" y="20"/>
                      <a:pt x="195" y="19"/>
                      <a:pt x="197" y="19"/>
                    </a:cubicBezTo>
                    <a:cubicBezTo>
                      <a:pt x="200" y="19"/>
                      <a:pt x="202" y="19"/>
                      <a:pt x="204" y="19"/>
                    </a:cubicBezTo>
                    <a:cubicBezTo>
                      <a:pt x="205" y="19"/>
                      <a:pt x="206" y="19"/>
                      <a:pt x="207" y="19"/>
                    </a:cubicBezTo>
                    <a:cubicBezTo>
                      <a:pt x="208" y="20"/>
                      <a:pt x="209" y="20"/>
                      <a:pt x="211" y="21"/>
                    </a:cubicBezTo>
                    <a:cubicBezTo>
                      <a:pt x="212" y="21"/>
                      <a:pt x="213" y="22"/>
                      <a:pt x="214" y="22"/>
                    </a:cubicBezTo>
                    <a:cubicBezTo>
                      <a:pt x="215" y="23"/>
                      <a:pt x="216" y="24"/>
                      <a:pt x="216" y="24"/>
                    </a:cubicBezTo>
                    <a:cubicBezTo>
                      <a:pt x="217" y="25"/>
                      <a:pt x="218" y="26"/>
                      <a:pt x="219" y="27"/>
                    </a:cubicBezTo>
                    <a:cubicBezTo>
                      <a:pt x="219" y="28"/>
                      <a:pt x="220" y="29"/>
                      <a:pt x="220" y="30"/>
                    </a:cubicBezTo>
                    <a:cubicBezTo>
                      <a:pt x="221" y="31"/>
                      <a:pt x="221" y="32"/>
                      <a:pt x="222" y="33"/>
                    </a:cubicBezTo>
                    <a:cubicBezTo>
                      <a:pt x="222" y="34"/>
                      <a:pt x="222" y="36"/>
                      <a:pt x="222" y="37"/>
                    </a:cubicBezTo>
                    <a:cubicBezTo>
                      <a:pt x="223" y="38"/>
                      <a:pt x="223" y="39"/>
                      <a:pt x="223" y="40"/>
                    </a:cubicBezTo>
                    <a:cubicBezTo>
                      <a:pt x="223" y="43"/>
                      <a:pt x="223" y="43"/>
                      <a:pt x="223" y="43"/>
                    </a:cubicBezTo>
                    <a:cubicBezTo>
                      <a:pt x="219" y="39"/>
                      <a:pt x="219" y="39"/>
                      <a:pt x="219" y="39"/>
                    </a:cubicBezTo>
                    <a:cubicBezTo>
                      <a:pt x="221" y="39"/>
                      <a:pt x="223" y="39"/>
                      <a:pt x="226" y="39"/>
                    </a:cubicBezTo>
                    <a:cubicBezTo>
                      <a:pt x="228" y="39"/>
                      <a:pt x="230" y="38"/>
                      <a:pt x="232" y="38"/>
                    </a:cubicBezTo>
                    <a:cubicBezTo>
                      <a:pt x="236" y="38"/>
                      <a:pt x="236" y="38"/>
                      <a:pt x="236" y="38"/>
                    </a:cubicBezTo>
                    <a:cubicBezTo>
                      <a:pt x="238" y="38"/>
                      <a:pt x="239" y="39"/>
                      <a:pt x="240" y="39"/>
                    </a:cubicBezTo>
                    <a:cubicBezTo>
                      <a:pt x="244" y="40"/>
                      <a:pt x="244" y="40"/>
                      <a:pt x="244" y="40"/>
                    </a:cubicBezTo>
                    <a:cubicBezTo>
                      <a:pt x="248" y="42"/>
                      <a:pt x="248" y="42"/>
                      <a:pt x="248" y="42"/>
                    </a:cubicBezTo>
                    <a:cubicBezTo>
                      <a:pt x="248" y="42"/>
                      <a:pt x="248" y="42"/>
                      <a:pt x="248" y="42"/>
                    </a:cubicBezTo>
                    <a:cubicBezTo>
                      <a:pt x="248" y="42"/>
                      <a:pt x="248" y="42"/>
                      <a:pt x="248" y="42"/>
                    </a:cubicBezTo>
                    <a:cubicBezTo>
                      <a:pt x="248" y="42"/>
                      <a:pt x="248" y="42"/>
                      <a:pt x="248" y="42"/>
                    </a:cubicBezTo>
                    <a:cubicBezTo>
                      <a:pt x="248" y="42"/>
                      <a:pt x="248" y="42"/>
                      <a:pt x="248" y="42"/>
                    </a:cubicBezTo>
                    <a:cubicBezTo>
                      <a:pt x="248" y="42"/>
                      <a:pt x="248" y="42"/>
                      <a:pt x="248" y="42"/>
                    </a:cubicBezTo>
                    <a:cubicBezTo>
                      <a:pt x="249" y="42"/>
                      <a:pt x="249" y="42"/>
                      <a:pt x="249" y="42"/>
                    </a:cubicBezTo>
                    <a:cubicBezTo>
                      <a:pt x="249" y="43"/>
                      <a:pt x="249" y="43"/>
                      <a:pt x="249" y="43"/>
                    </a:cubicBezTo>
                    <a:cubicBezTo>
                      <a:pt x="251" y="44"/>
                      <a:pt x="251" y="44"/>
                      <a:pt x="251" y="44"/>
                    </a:cubicBezTo>
                    <a:cubicBezTo>
                      <a:pt x="252" y="44"/>
                      <a:pt x="253" y="46"/>
                      <a:pt x="254" y="47"/>
                    </a:cubicBezTo>
                    <a:cubicBezTo>
                      <a:pt x="255" y="48"/>
                      <a:pt x="255" y="49"/>
                      <a:pt x="256" y="50"/>
                    </a:cubicBezTo>
                    <a:cubicBezTo>
                      <a:pt x="257" y="51"/>
                      <a:pt x="258" y="52"/>
                      <a:pt x="258" y="53"/>
                    </a:cubicBezTo>
                    <a:cubicBezTo>
                      <a:pt x="260" y="55"/>
                      <a:pt x="261" y="57"/>
                      <a:pt x="261" y="60"/>
                    </a:cubicBezTo>
                    <a:cubicBezTo>
                      <a:pt x="263" y="63"/>
                      <a:pt x="263" y="63"/>
                      <a:pt x="263" y="63"/>
                    </a:cubicBezTo>
                    <a:cubicBezTo>
                      <a:pt x="263" y="67"/>
                      <a:pt x="263" y="67"/>
                      <a:pt x="263" y="67"/>
                    </a:cubicBezTo>
                    <a:cubicBezTo>
                      <a:pt x="263" y="68"/>
                      <a:pt x="263" y="70"/>
                      <a:pt x="263" y="71"/>
                    </a:cubicBezTo>
                    <a:cubicBezTo>
                      <a:pt x="263" y="72"/>
                      <a:pt x="263" y="72"/>
                      <a:pt x="263" y="72"/>
                    </a:cubicBezTo>
                    <a:cubicBezTo>
                      <a:pt x="263" y="72"/>
                      <a:pt x="263" y="72"/>
                      <a:pt x="263" y="72"/>
                    </a:cubicBezTo>
                    <a:cubicBezTo>
                      <a:pt x="263" y="73"/>
                      <a:pt x="263" y="73"/>
                      <a:pt x="263" y="73"/>
                    </a:cubicBezTo>
                    <a:cubicBezTo>
                      <a:pt x="263" y="73"/>
                      <a:pt x="263" y="73"/>
                      <a:pt x="263" y="73"/>
                    </a:cubicBezTo>
                    <a:cubicBezTo>
                      <a:pt x="263" y="73"/>
                      <a:pt x="263" y="73"/>
                      <a:pt x="263" y="73"/>
                    </a:cubicBezTo>
                    <a:cubicBezTo>
                      <a:pt x="263" y="73"/>
                      <a:pt x="263" y="73"/>
                      <a:pt x="263" y="73"/>
                    </a:cubicBezTo>
                    <a:cubicBezTo>
                      <a:pt x="263" y="75"/>
                      <a:pt x="263" y="75"/>
                      <a:pt x="263" y="75"/>
                    </a:cubicBezTo>
                    <a:cubicBezTo>
                      <a:pt x="263" y="76"/>
                      <a:pt x="262" y="78"/>
                      <a:pt x="262" y="79"/>
                    </a:cubicBezTo>
                    <a:cubicBezTo>
                      <a:pt x="261" y="80"/>
                      <a:pt x="261" y="81"/>
                      <a:pt x="260" y="83"/>
                    </a:cubicBezTo>
                    <a:cubicBezTo>
                      <a:pt x="260" y="84"/>
                      <a:pt x="259" y="85"/>
                      <a:pt x="258" y="86"/>
                    </a:cubicBezTo>
                    <a:cubicBezTo>
                      <a:pt x="257" y="87"/>
                      <a:pt x="256" y="88"/>
                      <a:pt x="255" y="89"/>
                    </a:cubicBezTo>
                    <a:cubicBezTo>
                      <a:pt x="254" y="90"/>
                      <a:pt x="253" y="91"/>
                      <a:pt x="252" y="91"/>
                    </a:cubicBezTo>
                    <a:cubicBezTo>
                      <a:pt x="251" y="92"/>
                      <a:pt x="250" y="93"/>
                      <a:pt x="249" y="94"/>
                    </a:cubicBezTo>
                    <a:cubicBezTo>
                      <a:pt x="248" y="94"/>
                      <a:pt x="247" y="95"/>
                      <a:pt x="246" y="95"/>
                    </a:cubicBezTo>
                    <a:cubicBezTo>
                      <a:pt x="244" y="96"/>
                      <a:pt x="244" y="96"/>
                      <a:pt x="244" y="96"/>
                    </a:cubicBezTo>
                    <a:cubicBezTo>
                      <a:pt x="244" y="96"/>
                      <a:pt x="244" y="96"/>
                      <a:pt x="244" y="96"/>
                    </a:cubicBezTo>
                    <a:cubicBezTo>
                      <a:pt x="243" y="96"/>
                      <a:pt x="243" y="96"/>
                      <a:pt x="243" y="96"/>
                    </a:cubicBezTo>
                    <a:cubicBezTo>
                      <a:pt x="243" y="96"/>
                      <a:pt x="243" y="96"/>
                      <a:pt x="243" y="96"/>
                    </a:cubicBezTo>
                    <a:cubicBezTo>
                      <a:pt x="243" y="96"/>
                      <a:pt x="243" y="96"/>
                      <a:pt x="243" y="96"/>
                    </a:cubicBezTo>
                    <a:cubicBezTo>
                      <a:pt x="242" y="97"/>
                      <a:pt x="242" y="97"/>
                      <a:pt x="242" y="97"/>
                    </a:cubicBezTo>
                    <a:cubicBezTo>
                      <a:pt x="240" y="97"/>
                      <a:pt x="240" y="97"/>
                      <a:pt x="240" y="97"/>
                    </a:cubicBezTo>
                    <a:cubicBezTo>
                      <a:pt x="239" y="97"/>
                      <a:pt x="239" y="97"/>
                      <a:pt x="238" y="97"/>
                    </a:cubicBezTo>
                    <a:cubicBezTo>
                      <a:pt x="236" y="97"/>
                      <a:pt x="235" y="97"/>
                      <a:pt x="234" y="97"/>
                    </a:cubicBezTo>
                    <a:cubicBezTo>
                      <a:pt x="231" y="96"/>
                      <a:pt x="228" y="96"/>
                      <a:pt x="226" y="95"/>
                    </a:cubicBezTo>
                    <a:cubicBezTo>
                      <a:pt x="224" y="94"/>
                      <a:pt x="222" y="93"/>
                      <a:pt x="220" y="92"/>
                    </a:cubicBezTo>
                    <a:cubicBezTo>
                      <a:pt x="225" y="89"/>
                      <a:pt x="225" y="89"/>
                      <a:pt x="225" y="89"/>
                    </a:cubicBezTo>
                    <a:cubicBezTo>
                      <a:pt x="225" y="94"/>
                      <a:pt x="225" y="94"/>
                      <a:pt x="225" y="94"/>
                    </a:cubicBezTo>
                    <a:cubicBezTo>
                      <a:pt x="225" y="95"/>
                      <a:pt x="225" y="96"/>
                      <a:pt x="224" y="97"/>
                    </a:cubicBezTo>
                    <a:cubicBezTo>
                      <a:pt x="224" y="98"/>
                      <a:pt x="224" y="99"/>
                      <a:pt x="224" y="100"/>
                    </a:cubicBezTo>
                    <a:cubicBezTo>
                      <a:pt x="224" y="101"/>
                      <a:pt x="223" y="103"/>
                      <a:pt x="223" y="104"/>
                    </a:cubicBezTo>
                    <a:cubicBezTo>
                      <a:pt x="222" y="105"/>
                      <a:pt x="222" y="106"/>
                      <a:pt x="221" y="106"/>
                    </a:cubicBezTo>
                    <a:cubicBezTo>
                      <a:pt x="220" y="107"/>
                      <a:pt x="220" y="108"/>
                      <a:pt x="219" y="109"/>
                    </a:cubicBezTo>
                    <a:cubicBezTo>
                      <a:pt x="218" y="110"/>
                      <a:pt x="217" y="110"/>
                      <a:pt x="216" y="111"/>
                    </a:cubicBezTo>
                    <a:cubicBezTo>
                      <a:pt x="215" y="112"/>
                      <a:pt x="215" y="112"/>
                      <a:pt x="215" y="112"/>
                    </a:cubicBezTo>
                    <a:cubicBezTo>
                      <a:pt x="214" y="112"/>
                      <a:pt x="214" y="112"/>
                      <a:pt x="214" y="112"/>
                    </a:cubicBezTo>
                    <a:cubicBezTo>
                      <a:pt x="214" y="112"/>
                      <a:pt x="214" y="112"/>
                      <a:pt x="214" y="112"/>
                    </a:cubicBezTo>
                    <a:cubicBezTo>
                      <a:pt x="214" y="112"/>
                      <a:pt x="214" y="112"/>
                      <a:pt x="214" y="112"/>
                    </a:cubicBezTo>
                    <a:cubicBezTo>
                      <a:pt x="214" y="112"/>
                      <a:pt x="214" y="112"/>
                      <a:pt x="214" y="112"/>
                    </a:cubicBezTo>
                    <a:cubicBezTo>
                      <a:pt x="213" y="113"/>
                      <a:pt x="213" y="113"/>
                      <a:pt x="213" y="113"/>
                    </a:cubicBezTo>
                    <a:cubicBezTo>
                      <a:pt x="212" y="113"/>
                      <a:pt x="212" y="113"/>
                      <a:pt x="210" y="114"/>
                    </a:cubicBezTo>
                    <a:cubicBezTo>
                      <a:pt x="209" y="114"/>
                      <a:pt x="208" y="114"/>
                      <a:pt x="207" y="114"/>
                    </a:cubicBezTo>
                    <a:cubicBezTo>
                      <a:pt x="206" y="114"/>
                      <a:pt x="205" y="114"/>
                      <a:pt x="204" y="114"/>
                    </a:cubicBezTo>
                    <a:cubicBezTo>
                      <a:pt x="203" y="114"/>
                      <a:pt x="202" y="114"/>
                      <a:pt x="201" y="113"/>
                    </a:cubicBezTo>
                    <a:cubicBezTo>
                      <a:pt x="200" y="113"/>
                      <a:pt x="199" y="113"/>
                      <a:pt x="198" y="112"/>
                    </a:cubicBezTo>
                    <a:cubicBezTo>
                      <a:pt x="196" y="111"/>
                      <a:pt x="194" y="110"/>
                      <a:pt x="193" y="109"/>
                    </a:cubicBezTo>
                    <a:cubicBezTo>
                      <a:pt x="197" y="107"/>
                      <a:pt x="197" y="107"/>
                      <a:pt x="197" y="107"/>
                    </a:cubicBezTo>
                    <a:cubicBezTo>
                      <a:pt x="196" y="110"/>
                      <a:pt x="196" y="110"/>
                      <a:pt x="196" y="110"/>
                    </a:cubicBezTo>
                    <a:cubicBezTo>
                      <a:pt x="196" y="111"/>
                      <a:pt x="196" y="112"/>
                      <a:pt x="195" y="113"/>
                    </a:cubicBezTo>
                    <a:cubicBezTo>
                      <a:pt x="195" y="114"/>
                      <a:pt x="194" y="115"/>
                      <a:pt x="193" y="116"/>
                    </a:cubicBezTo>
                    <a:cubicBezTo>
                      <a:pt x="192" y="117"/>
                      <a:pt x="191" y="118"/>
                      <a:pt x="190" y="119"/>
                    </a:cubicBezTo>
                    <a:cubicBezTo>
                      <a:pt x="189" y="119"/>
                      <a:pt x="188" y="120"/>
                      <a:pt x="187" y="120"/>
                    </a:cubicBezTo>
                    <a:cubicBezTo>
                      <a:pt x="186" y="120"/>
                      <a:pt x="185" y="120"/>
                      <a:pt x="184" y="120"/>
                    </a:cubicBezTo>
                    <a:cubicBezTo>
                      <a:pt x="183" y="120"/>
                      <a:pt x="182" y="121"/>
                      <a:pt x="181" y="120"/>
                    </a:cubicBezTo>
                    <a:cubicBezTo>
                      <a:pt x="180" y="120"/>
                      <a:pt x="179" y="120"/>
                      <a:pt x="178" y="120"/>
                    </a:cubicBezTo>
                    <a:cubicBezTo>
                      <a:pt x="177" y="120"/>
                      <a:pt x="176" y="120"/>
                      <a:pt x="175" y="119"/>
                    </a:cubicBezTo>
                    <a:cubicBezTo>
                      <a:pt x="174" y="119"/>
                      <a:pt x="173" y="119"/>
                      <a:pt x="172" y="119"/>
                    </a:cubicBezTo>
                    <a:cubicBezTo>
                      <a:pt x="170" y="118"/>
                      <a:pt x="168" y="117"/>
                      <a:pt x="166" y="116"/>
                    </a:cubicBezTo>
                    <a:cubicBezTo>
                      <a:pt x="164" y="115"/>
                      <a:pt x="163" y="114"/>
                      <a:pt x="161" y="113"/>
                    </a:cubicBezTo>
                    <a:cubicBezTo>
                      <a:pt x="159" y="111"/>
                      <a:pt x="158" y="110"/>
                      <a:pt x="157" y="108"/>
                    </a:cubicBezTo>
                    <a:cubicBezTo>
                      <a:pt x="157" y="108"/>
                      <a:pt x="157" y="108"/>
                      <a:pt x="157" y="108"/>
                    </a:cubicBezTo>
                    <a:cubicBezTo>
                      <a:pt x="158" y="108"/>
                      <a:pt x="158" y="108"/>
                      <a:pt x="158" y="108"/>
                    </a:cubicBezTo>
                    <a:cubicBezTo>
                      <a:pt x="158" y="108"/>
                      <a:pt x="158" y="108"/>
                      <a:pt x="158" y="108"/>
                    </a:cubicBezTo>
                    <a:cubicBezTo>
                      <a:pt x="159" y="109"/>
                      <a:pt x="160" y="110"/>
                      <a:pt x="162" y="111"/>
                    </a:cubicBezTo>
                    <a:cubicBezTo>
                      <a:pt x="164" y="113"/>
                      <a:pt x="165" y="113"/>
                      <a:pt x="167" y="114"/>
                    </a:cubicBezTo>
                    <a:cubicBezTo>
                      <a:pt x="169" y="115"/>
                      <a:pt x="171" y="115"/>
                      <a:pt x="172" y="116"/>
                    </a:cubicBezTo>
                    <a:cubicBezTo>
                      <a:pt x="173" y="116"/>
                      <a:pt x="174" y="116"/>
                      <a:pt x="175" y="117"/>
                    </a:cubicBezTo>
                    <a:cubicBezTo>
                      <a:pt x="176" y="117"/>
                      <a:pt x="177" y="117"/>
                      <a:pt x="178" y="117"/>
                    </a:cubicBezTo>
                    <a:cubicBezTo>
                      <a:pt x="179" y="117"/>
                      <a:pt x="180" y="117"/>
                      <a:pt x="181" y="117"/>
                    </a:cubicBezTo>
                    <a:cubicBezTo>
                      <a:pt x="182" y="117"/>
                      <a:pt x="182" y="117"/>
                      <a:pt x="183" y="117"/>
                    </a:cubicBezTo>
                    <a:cubicBezTo>
                      <a:pt x="184" y="117"/>
                      <a:pt x="185" y="116"/>
                      <a:pt x="186" y="116"/>
                    </a:cubicBezTo>
                    <a:cubicBezTo>
                      <a:pt x="187" y="116"/>
                      <a:pt x="187" y="115"/>
                      <a:pt x="188" y="115"/>
                    </a:cubicBezTo>
                    <a:cubicBezTo>
                      <a:pt x="189" y="115"/>
                      <a:pt x="189" y="114"/>
                      <a:pt x="190" y="113"/>
                    </a:cubicBezTo>
                    <a:cubicBezTo>
                      <a:pt x="190" y="113"/>
                      <a:pt x="191" y="112"/>
                      <a:pt x="191" y="111"/>
                    </a:cubicBezTo>
                    <a:cubicBezTo>
                      <a:pt x="191" y="111"/>
                      <a:pt x="192" y="110"/>
                      <a:pt x="192" y="109"/>
                    </a:cubicBezTo>
                    <a:cubicBezTo>
                      <a:pt x="192" y="107"/>
                      <a:pt x="192" y="107"/>
                      <a:pt x="192" y="107"/>
                    </a:cubicBezTo>
                    <a:cubicBezTo>
                      <a:pt x="192" y="105"/>
                      <a:pt x="193" y="104"/>
                      <a:pt x="195" y="104"/>
                    </a:cubicBezTo>
                    <a:cubicBezTo>
                      <a:pt x="195" y="104"/>
                      <a:pt x="195" y="105"/>
                      <a:pt x="196" y="105"/>
                    </a:cubicBezTo>
                    <a:cubicBezTo>
                      <a:pt x="197" y="106"/>
                      <a:pt x="199" y="107"/>
                      <a:pt x="200" y="107"/>
                    </a:cubicBezTo>
                    <a:cubicBezTo>
                      <a:pt x="201" y="107"/>
                      <a:pt x="201" y="108"/>
                      <a:pt x="202" y="108"/>
                    </a:cubicBezTo>
                    <a:cubicBezTo>
                      <a:pt x="203" y="108"/>
                      <a:pt x="204" y="108"/>
                      <a:pt x="204" y="108"/>
                    </a:cubicBezTo>
                    <a:cubicBezTo>
                      <a:pt x="205" y="108"/>
                      <a:pt x="206" y="108"/>
                      <a:pt x="207" y="108"/>
                    </a:cubicBezTo>
                    <a:cubicBezTo>
                      <a:pt x="207" y="108"/>
                      <a:pt x="208" y="108"/>
                      <a:pt x="208" y="108"/>
                    </a:cubicBezTo>
                    <a:cubicBezTo>
                      <a:pt x="209" y="108"/>
                      <a:pt x="210" y="107"/>
                      <a:pt x="211" y="107"/>
                    </a:cubicBezTo>
                    <a:cubicBezTo>
                      <a:pt x="211" y="107"/>
                      <a:pt x="211" y="107"/>
                      <a:pt x="211" y="107"/>
                    </a:cubicBezTo>
                    <a:cubicBezTo>
                      <a:pt x="211" y="107"/>
                      <a:pt x="211" y="107"/>
                      <a:pt x="211" y="107"/>
                    </a:cubicBezTo>
                    <a:cubicBezTo>
                      <a:pt x="211" y="107"/>
                      <a:pt x="211" y="107"/>
                      <a:pt x="211" y="107"/>
                    </a:cubicBezTo>
                    <a:cubicBezTo>
                      <a:pt x="211" y="107"/>
                      <a:pt x="211" y="107"/>
                      <a:pt x="211" y="107"/>
                    </a:cubicBezTo>
                    <a:cubicBezTo>
                      <a:pt x="211" y="107"/>
                      <a:pt x="211" y="107"/>
                      <a:pt x="211" y="107"/>
                    </a:cubicBezTo>
                    <a:cubicBezTo>
                      <a:pt x="211" y="107"/>
                      <a:pt x="211" y="107"/>
                      <a:pt x="211" y="107"/>
                    </a:cubicBezTo>
                    <a:cubicBezTo>
                      <a:pt x="211" y="106"/>
                      <a:pt x="211" y="106"/>
                      <a:pt x="211" y="106"/>
                    </a:cubicBezTo>
                    <a:cubicBezTo>
                      <a:pt x="212" y="106"/>
                      <a:pt x="212" y="106"/>
                      <a:pt x="212" y="106"/>
                    </a:cubicBezTo>
                    <a:cubicBezTo>
                      <a:pt x="213" y="106"/>
                      <a:pt x="213" y="106"/>
                      <a:pt x="213" y="106"/>
                    </a:cubicBezTo>
                    <a:cubicBezTo>
                      <a:pt x="213" y="105"/>
                      <a:pt x="214" y="105"/>
                      <a:pt x="214" y="104"/>
                    </a:cubicBezTo>
                    <a:cubicBezTo>
                      <a:pt x="215" y="104"/>
                      <a:pt x="215" y="103"/>
                      <a:pt x="216" y="103"/>
                    </a:cubicBezTo>
                    <a:cubicBezTo>
                      <a:pt x="216" y="102"/>
                      <a:pt x="216" y="102"/>
                      <a:pt x="216" y="101"/>
                    </a:cubicBezTo>
                    <a:cubicBezTo>
                      <a:pt x="217" y="100"/>
                      <a:pt x="217" y="100"/>
                      <a:pt x="217" y="99"/>
                    </a:cubicBezTo>
                    <a:cubicBezTo>
                      <a:pt x="217" y="98"/>
                      <a:pt x="217" y="97"/>
                      <a:pt x="217" y="96"/>
                    </a:cubicBezTo>
                    <a:cubicBezTo>
                      <a:pt x="217" y="96"/>
                      <a:pt x="218" y="95"/>
                      <a:pt x="218" y="94"/>
                    </a:cubicBezTo>
                    <a:cubicBezTo>
                      <a:pt x="218" y="89"/>
                      <a:pt x="218" y="89"/>
                      <a:pt x="218" y="89"/>
                    </a:cubicBezTo>
                    <a:cubicBezTo>
                      <a:pt x="218" y="87"/>
                      <a:pt x="220" y="85"/>
                      <a:pt x="222" y="85"/>
                    </a:cubicBezTo>
                    <a:cubicBezTo>
                      <a:pt x="222" y="85"/>
                      <a:pt x="222" y="85"/>
                      <a:pt x="222" y="85"/>
                    </a:cubicBezTo>
                    <a:cubicBezTo>
                      <a:pt x="223" y="85"/>
                      <a:pt x="223" y="85"/>
                      <a:pt x="223" y="85"/>
                    </a:cubicBezTo>
                    <a:cubicBezTo>
                      <a:pt x="225" y="86"/>
                      <a:pt x="227" y="87"/>
                      <a:pt x="229" y="88"/>
                    </a:cubicBezTo>
                    <a:cubicBezTo>
                      <a:pt x="231" y="88"/>
                      <a:pt x="233" y="89"/>
                      <a:pt x="235" y="89"/>
                    </a:cubicBezTo>
                    <a:cubicBezTo>
                      <a:pt x="236" y="89"/>
                      <a:pt x="237" y="89"/>
                      <a:pt x="237" y="89"/>
                    </a:cubicBezTo>
                    <a:cubicBezTo>
                      <a:pt x="238" y="89"/>
                      <a:pt x="238" y="89"/>
                      <a:pt x="238" y="89"/>
                    </a:cubicBezTo>
                    <a:cubicBezTo>
                      <a:pt x="240" y="89"/>
                      <a:pt x="240" y="89"/>
                      <a:pt x="240" y="89"/>
                    </a:cubicBezTo>
                    <a:cubicBezTo>
                      <a:pt x="241" y="89"/>
                      <a:pt x="241" y="89"/>
                      <a:pt x="241" y="89"/>
                    </a:cubicBezTo>
                    <a:cubicBezTo>
                      <a:pt x="241" y="88"/>
                      <a:pt x="241" y="88"/>
                      <a:pt x="241" y="88"/>
                    </a:cubicBezTo>
                    <a:cubicBezTo>
                      <a:pt x="241" y="88"/>
                      <a:pt x="241" y="88"/>
                      <a:pt x="241" y="88"/>
                    </a:cubicBezTo>
                    <a:cubicBezTo>
                      <a:pt x="241" y="88"/>
                      <a:pt x="241" y="88"/>
                      <a:pt x="241" y="88"/>
                    </a:cubicBezTo>
                    <a:cubicBezTo>
                      <a:pt x="241" y="88"/>
                      <a:pt x="241" y="88"/>
                      <a:pt x="241" y="88"/>
                    </a:cubicBezTo>
                    <a:cubicBezTo>
                      <a:pt x="241" y="88"/>
                      <a:pt x="241" y="88"/>
                      <a:pt x="241" y="88"/>
                    </a:cubicBezTo>
                    <a:cubicBezTo>
                      <a:pt x="241" y="88"/>
                      <a:pt x="241" y="88"/>
                      <a:pt x="241" y="88"/>
                    </a:cubicBezTo>
                    <a:cubicBezTo>
                      <a:pt x="242" y="88"/>
                      <a:pt x="242" y="88"/>
                      <a:pt x="242" y="88"/>
                    </a:cubicBezTo>
                    <a:cubicBezTo>
                      <a:pt x="243" y="88"/>
                      <a:pt x="244" y="87"/>
                      <a:pt x="245" y="87"/>
                    </a:cubicBezTo>
                    <a:cubicBezTo>
                      <a:pt x="246" y="86"/>
                      <a:pt x="247" y="85"/>
                      <a:pt x="247" y="85"/>
                    </a:cubicBezTo>
                    <a:cubicBezTo>
                      <a:pt x="248" y="84"/>
                      <a:pt x="249" y="84"/>
                      <a:pt x="249" y="83"/>
                    </a:cubicBezTo>
                    <a:cubicBezTo>
                      <a:pt x="250" y="82"/>
                      <a:pt x="251" y="82"/>
                      <a:pt x="251" y="81"/>
                    </a:cubicBezTo>
                    <a:cubicBezTo>
                      <a:pt x="252" y="80"/>
                      <a:pt x="252" y="79"/>
                      <a:pt x="253" y="78"/>
                    </a:cubicBezTo>
                    <a:cubicBezTo>
                      <a:pt x="253" y="78"/>
                      <a:pt x="254" y="77"/>
                      <a:pt x="254" y="76"/>
                    </a:cubicBezTo>
                    <a:cubicBezTo>
                      <a:pt x="254" y="75"/>
                      <a:pt x="254" y="75"/>
                      <a:pt x="254" y="75"/>
                    </a:cubicBezTo>
                    <a:cubicBezTo>
                      <a:pt x="254" y="75"/>
                      <a:pt x="255" y="74"/>
                      <a:pt x="255" y="74"/>
                    </a:cubicBezTo>
                    <a:cubicBezTo>
                      <a:pt x="255" y="72"/>
                      <a:pt x="255" y="72"/>
                      <a:pt x="255" y="72"/>
                    </a:cubicBezTo>
                    <a:cubicBezTo>
                      <a:pt x="255" y="72"/>
                      <a:pt x="255" y="72"/>
                      <a:pt x="255" y="72"/>
                    </a:cubicBezTo>
                    <a:cubicBezTo>
                      <a:pt x="255" y="71"/>
                      <a:pt x="255" y="71"/>
                      <a:pt x="255" y="71"/>
                    </a:cubicBezTo>
                    <a:cubicBezTo>
                      <a:pt x="255" y="71"/>
                      <a:pt x="255" y="71"/>
                      <a:pt x="255" y="71"/>
                    </a:cubicBezTo>
                    <a:cubicBezTo>
                      <a:pt x="255" y="71"/>
                      <a:pt x="255" y="71"/>
                      <a:pt x="255" y="71"/>
                    </a:cubicBezTo>
                    <a:cubicBezTo>
                      <a:pt x="255" y="71"/>
                      <a:pt x="255" y="72"/>
                      <a:pt x="255" y="72"/>
                    </a:cubicBezTo>
                    <a:cubicBezTo>
                      <a:pt x="255" y="72"/>
                      <a:pt x="255" y="72"/>
                      <a:pt x="255" y="72"/>
                    </a:cubicBezTo>
                    <a:cubicBezTo>
                      <a:pt x="255" y="71"/>
                      <a:pt x="255" y="71"/>
                      <a:pt x="255" y="71"/>
                    </a:cubicBezTo>
                    <a:cubicBezTo>
                      <a:pt x="255" y="70"/>
                      <a:pt x="255" y="69"/>
                      <a:pt x="255" y="68"/>
                    </a:cubicBezTo>
                    <a:cubicBezTo>
                      <a:pt x="254" y="65"/>
                      <a:pt x="254" y="65"/>
                      <a:pt x="254" y="65"/>
                    </a:cubicBezTo>
                    <a:cubicBezTo>
                      <a:pt x="253" y="62"/>
                      <a:pt x="253" y="62"/>
                      <a:pt x="253" y="62"/>
                    </a:cubicBezTo>
                    <a:cubicBezTo>
                      <a:pt x="253" y="61"/>
                      <a:pt x="252" y="59"/>
                      <a:pt x="251" y="57"/>
                    </a:cubicBezTo>
                    <a:cubicBezTo>
                      <a:pt x="251" y="56"/>
                      <a:pt x="250" y="55"/>
                      <a:pt x="249" y="55"/>
                    </a:cubicBezTo>
                    <a:cubicBezTo>
                      <a:pt x="249" y="54"/>
                      <a:pt x="248" y="53"/>
                      <a:pt x="248" y="52"/>
                    </a:cubicBezTo>
                    <a:cubicBezTo>
                      <a:pt x="247" y="52"/>
                      <a:pt x="247" y="51"/>
                      <a:pt x="246" y="51"/>
                    </a:cubicBezTo>
                    <a:cubicBezTo>
                      <a:pt x="244" y="50"/>
                      <a:pt x="244" y="50"/>
                      <a:pt x="244" y="50"/>
                    </a:cubicBezTo>
                    <a:cubicBezTo>
                      <a:pt x="244" y="49"/>
                      <a:pt x="244" y="49"/>
                      <a:pt x="244" y="49"/>
                    </a:cubicBezTo>
                    <a:cubicBezTo>
                      <a:pt x="243" y="49"/>
                      <a:pt x="243" y="49"/>
                      <a:pt x="243" y="49"/>
                    </a:cubicBezTo>
                    <a:cubicBezTo>
                      <a:pt x="244" y="49"/>
                      <a:pt x="244" y="49"/>
                      <a:pt x="244" y="49"/>
                    </a:cubicBezTo>
                    <a:cubicBezTo>
                      <a:pt x="244" y="49"/>
                      <a:pt x="244" y="49"/>
                      <a:pt x="244" y="49"/>
                    </a:cubicBezTo>
                    <a:cubicBezTo>
                      <a:pt x="244" y="49"/>
                      <a:pt x="244" y="49"/>
                      <a:pt x="244" y="49"/>
                    </a:cubicBezTo>
                    <a:cubicBezTo>
                      <a:pt x="244" y="49"/>
                      <a:pt x="244" y="49"/>
                      <a:pt x="244" y="49"/>
                    </a:cubicBezTo>
                    <a:cubicBezTo>
                      <a:pt x="243" y="49"/>
                      <a:pt x="243" y="49"/>
                      <a:pt x="243" y="49"/>
                    </a:cubicBezTo>
                    <a:cubicBezTo>
                      <a:pt x="241" y="47"/>
                      <a:pt x="241" y="47"/>
                      <a:pt x="241" y="47"/>
                    </a:cubicBezTo>
                    <a:cubicBezTo>
                      <a:pt x="238" y="47"/>
                      <a:pt x="238" y="47"/>
                      <a:pt x="238" y="47"/>
                    </a:cubicBezTo>
                    <a:cubicBezTo>
                      <a:pt x="236" y="46"/>
                      <a:pt x="236" y="46"/>
                      <a:pt x="236" y="46"/>
                    </a:cubicBezTo>
                    <a:cubicBezTo>
                      <a:pt x="233" y="46"/>
                      <a:pt x="233" y="46"/>
                      <a:pt x="233" y="46"/>
                    </a:cubicBezTo>
                    <a:cubicBezTo>
                      <a:pt x="231" y="46"/>
                      <a:pt x="228" y="46"/>
                      <a:pt x="226" y="47"/>
                    </a:cubicBezTo>
                    <a:cubicBezTo>
                      <a:pt x="224" y="47"/>
                      <a:pt x="222" y="47"/>
                      <a:pt x="219" y="47"/>
                    </a:cubicBezTo>
                    <a:cubicBezTo>
                      <a:pt x="217" y="47"/>
                      <a:pt x="215" y="45"/>
                      <a:pt x="215" y="43"/>
                    </a:cubicBezTo>
                    <a:cubicBezTo>
                      <a:pt x="215" y="43"/>
                      <a:pt x="215" y="43"/>
                      <a:pt x="215" y="43"/>
                    </a:cubicBezTo>
                    <a:cubicBezTo>
                      <a:pt x="215" y="40"/>
                      <a:pt x="215" y="40"/>
                      <a:pt x="215" y="40"/>
                    </a:cubicBezTo>
                    <a:cubicBezTo>
                      <a:pt x="215" y="39"/>
                      <a:pt x="215" y="39"/>
                      <a:pt x="215" y="38"/>
                    </a:cubicBezTo>
                    <a:cubicBezTo>
                      <a:pt x="215" y="37"/>
                      <a:pt x="215" y="36"/>
                      <a:pt x="215" y="35"/>
                    </a:cubicBezTo>
                    <a:cubicBezTo>
                      <a:pt x="214" y="35"/>
                      <a:pt x="214" y="34"/>
                      <a:pt x="214" y="33"/>
                    </a:cubicBezTo>
                    <a:cubicBezTo>
                      <a:pt x="214" y="33"/>
                      <a:pt x="213" y="32"/>
                      <a:pt x="213" y="31"/>
                    </a:cubicBezTo>
                    <a:cubicBezTo>
                      <a:pt x="212" y="31"/>
                      <a:pt x="212" y="30"/>
                      <a:pt x="211" y="30"/>
                    </a:cubicBezTo>
                    <a:cubicBezTo>
                      <a:pt x="211" y="29"/>
                      <a:pt x="210" y="29"/>
                      <a:pt x="210" y="28"/>
                    </a:cubicBezTo>
                    <a:cubicBezTo>
                      <a:pt x="209" y="28"/>
                      <a:pt x="208" y="27"/>
                      <a:pt x="208" y="27"/>
                    </a:cubicBezTo>
                    <a:cubicBezTo>
                      <a:pt x="207" y="27"/>
                      <a:pt x="206" y="26"/>
                      <a:pt x="206" y="26"/>
                    </a:cubicBezTo>
                    <a:cubicBezTo>
                      <a:pt x="205" y="26"/>
                      <a:pt x="204" y="26"/>
                      <a:pt x="203" y="26"/>
                    </a:cubicBezTo>
                    <a:cubicBezTo>
                      <a:pt x="202" y="25"/>
                      <a:pt x="200" y="25"/>
                      <a:pt x="198" y="25"/>
                    </a:cubicBezTo>
                    <a:cubicBezTo>
                      <a:pt x="196" y="26"/>
                      <a:pt x="195" y="26"/>
                      <a:pt x="193" y="26"/>
                    </a:cubicBezTo>
                    <a:cubicBezTo>
                      <a:pt x="191" y="27"/>
                      <a:pt x="190" y="27"/>
                      <a:pt x="188" y="28"/>
                    </a:cubicBezTo>
                    <a:cubicBezTo>
                      <a:pt x="188" y="28"/>
                      <a:pt x="188" y="28"/>
                      <a:pt x="188" y="28"/>
                    </a:cubicBezTo>
                    <a:cubicBezTo>
                      <a:pt x="186" y="29"/>
                      <a:pt x="185" y="28"/>
                      <a:pt x="184" y="26"/>
                    </a:cubicBezTo>
                    <a:cubicBezTo>
                      <a:pt x="184" y="26"/>
                      <a:pt x="184" y="25"/>
                      <a:pt x="184" y="25"/>
                    </a:cubicBezTo>
                    <a:cubicBezTo>
                      <a:pt x="184" y="23"/>
                      <a:pt x="184" y="23"/>
                      <a:pt x="184" y="23"/>
                    </a:cubicBezTo>
                    <a:cubicBezTo>
                      <a:pt x="184" y="22"/>
                      <a:pt x="184" y="21"/>
                      <a:pt x="184" y="20"/>
                    </a:cubicBezTo>
                    <a:cubicBezTo>
                      <a:pt x="184" y="20"/>
                      <a:pt x="183" y="19"/>
                      <a:pt x="183" y="18"/>
                    </a:cubicBezTo>
                    <a:cubicBezTo>
                      <a:pt x="183" y="18"/>
                      <a:pt x="182" y="17"/>
                      <a:pt x="182" y="16"/>
                    </a:cubicBezTo>
                    <a:cubicBezTo>
                      <a:pt x="182" y="16"/>
                      <a:pt x="181" y="15"/>
                      <a:pt x="180" y="15"/>
                    </a:cubicBezTo>
                    <a:cubicBezTo>
                      <a:pt x="180" y="14"/>
                      <a:pt x="179" y="14"/>
                      <a:pt x="179" y="13"/>
                    </a:cubicBezTo>
                    <a:cubicBezTo>
                      <a:pt x="178" y="13"/>
                      <a:pt x="177" y="12"/>
                      <a:pt x="177" y="12"/>
                    </a:cubicBezTo>
                    <a:cubicBezTo>
                      <a:pt x="174" y="11"/>
                      <a:pt x="174" y="11"/>
                      <a:pt x="174" y="11"/>
                    </a:cubicBezTo>
                    <a:cubicBezTo>
                      <a:pt x="172" y="11"/>
                      <a:pt x="172" y="11"/>
                      <a:pt x="172" y="11"/>
                    </a:cubicBezTo>
                    <a:cubicBezTo>
                      <a:pt x="170" y="10"/>
                      <a:pt x="170" y="10"/>
                      <a:pt x="170" y="10"/>
                    </a:cubicBezTo>
                    <a:cubicBezTo>
                      <a:pt x="167" y="11"/>
                      <a:pt x="167" y="11"/>
                      <a:pt x="167" y="11"/>
                    </a:cubicBezTo>
                    <a:cubicBezTo>
                      <a:pt x="165" y="11"/>
                      <a:pt x="165" y="11"/>
                      <a:pt x="165" y="11"/>
                    </a:cubicBezTo>
                    <a:cubicBezTo>
                      <a:pt x="162" y="12"/>
                      <a:pt x="162" y="12"/>
                      <a:pt x="162" y="12"/>
                    </a:cubicBezTo>
                    <a:cubicBezTo>
                      <a:pt x="160" y="13"/>
                      <a:pt x="160" y="13"/>
                      <a:pt x="160" y="13"/>
                    </a:cubicBezTo>
                    <a:cubicBezTo>
                      <a:pt x="158" y="14"/>
                      <a:pt x="158" y="14"/>
                      <a:pt x="158" y="14"/>
                    </a:cubicBezTo>
                    <a:cubicBezTo>
                      <a:pt x="156" y="16"/>
                      <a:pt x="156" y="16"/>
                      <a:pt x="156" y="16"/>
                    </a:cubicBezTo>
                    <a:cubicBezTo>
                      <a:pt x="156" y="16"/>
                      <a:pt x="156" y="16"/>
                      <a:pt x="156" y="16"/>
                    </a:cubicBezTo>
                    <a:cubicBezTo>
                      <a:pt x="156" y="17"/>
                      <a:pt x="155" y="17"/>
                      <a:pt x="154" y="16"/>
                    </a:cubicBezTo>
                    <a:cubicBezTo>
                      <a:pt x="154" y="16"/>
                      <a:pt x="154" y="16"/>
                      <a:pt x="154" y="16"/>
                    </a:cubicBezTo>
                    <a:cubicBezTo>
                      <a:pt x="152" y="12"/>
                      <a:pt x="152" y="12"/>
                      <a:pt x="152" y="12"/>
                    </a:cubicBezTo>
                    <a:cubicBezTo>
                      <a:pt x="152" y="11"/>
                      <a:pt x="151" y="10"/>
                      <a:pt x="151" y="9"/>
                    </a:cubicBezTo>
                    <a:cubicBezTo>
                      <a:pt x="150" y="8"/>
                      <a:pt x="149" y="7"/>
                      <a:pt x="148" y="6"/>
                    </a:cubicBezTo>
                    <a:cubicBezTo>
                      <a:pt x="148" y="6"/>
                      <a:pt x="146" y="5"/>
                      <a:pt x="146" y="4"/>
                    </a:cubicBezTo>
                    <a:cubicBezTo>
                      <a:pt x="144" y="4"/>
                      <a:pt x="143" y="4"/>
                      <a:pt x="142" y="3"/>
                    </a:cubicBezTo>
                    <a:cubicBezTo>
                      <a:pt x="141" y="3"/>
                      <a:pt x="140" y="3"/>
                      <a:pt x="139" y="3"/>
                    </a:cubicBezTo>
                    <a:cubicBezTo>
                      <a:pt x="137" y="3"/>
                      <a:pt x="136" y="3"/>
                      <a:pt x="135" y="3"/>
                    </a:cubicBezTo>
                    <a:cubicBezTo>
                      <a:pt x="134" y="4"/>
                      <a:pt x="132" y="4"/>
                      <a:pt x="131" y="4"/>
                    </a:cubicBezTo>
                    <a:cubicBezTo>
                      <a:pt x="130" y="5"/>
                      <a:pt x="129" y="5"/>
                      <a:pt x="128" y="6"/>
                    </a:cubicBezTo>
                    <a:cubicBezTo>
                      <a:pt x="127" y="6"/>
                      <a:pt x="125" y="7"/>
                      <a:pt x="124" y="7"/>
                    </a:cubicBezTo>
                    <a:cubicBezTo>
                      <a:pt x="123" y="8"/>
                      <a:pt x="122" y="9"/>
                      <a:pt x="121" y="9"/>
                    </a:cubicBezTo>
                    <a:cubicBezTo>
                      <a:pt x="118" y="12"/>
                      <a:pt x="118" y="12"/>
                      <a:pt x="118" y="12"/>
                    </a:cubicBezTo>
                    <a:cubicBezTo>
                      <a:pt x="116" y="15"/>
                      <a:pt x="116" y="15"/>
                      <a:pt x="116" y="15"/>
                    </a:cubicBezTo>
                    <a:cubicBezTo>
                      <a:pt x="114" y="18"/>
                      <a:pt x="114" y="18"/>
                      <a:pt x="114" y="18"/>
                    </a:cubicBezTo>
                    <a:cubicBezTo>
                      <a:pt x="112" y="21"/>
                      <a:pt x="112" y="21"/>
                      <a:pt x="112" y="21"/>
                    </a:cubicBezTo>
                    <a:cubicBezTo>
                      <a:pt x="111" y="24"/>
                      <a:pt x="111" y="24"/>
                      <a:pt x="111" y="24"/>
                    </a:cubicBezTo>
                    <a:cubicBezTo>
                      <a:pt x="110" y="25"/>
                      <a:pt x="109" y="25"/>
                      <a:pt x="109" y="25"/>
                    </a:cubicBezTo>
                    <a:cubicBezTo>
                      <a:pt x="108" y="25"/>
                      <a:pt x="108" y="25"/>
                      <a:pt x="108" y="25"/>
                    </a:cubicBezTo>
                    <a:cubicBezTo>
                      <a:pt x="108" y="25"/>
                      <a:pt x="108" y="25"/>
                      <a:pt x="108" y="25"/>
                    </a:cubicBezTo>
                    <a:cubicBezTo>
                      <a:pt x="107" y="24"/>
                      <a:pt x="107" y="24"/>
                      <a:pt x="106" y="23"/>
                    </a:cubicBezTo>
                    <a:cubicBezTo>
                      <a:pt x="105" y="23"/>
                      <a:pt x="104" y="23"/>
                      <a:pt x="102" y="22"/>
                    </a:cubicBezTo>
                    <a:cubicBezTo>
                      <a:pt x="101" y="22"/>
                      <a:pt x="100" y="22"/>
                      <a:pt x="99" y="22"/>
                    </a:cubicBezTo>
                    <a:cubicBezTo>
                      <a:pt x="99" y="22"/>
                      <a:pt x="98" y="22"/>
                      <a:pt x="98" y="22"/>
                    </a:cubicBezTo>
                    <a:cubicBezTo>
                      <a:pt x="98" y="22"/>
                      <a:pt x="97" y="22"/>
                      <a:pt x="97" y="23"/>
                    </a:cubicBezTo>
                    <a:cubicBezTo>
                      <a:pt x="96" y="23"/>
                      <a:pt x="96" y="23"/>
                      <a:pt x="96" y="23"/>
                    </a:cubicBezTo>
                    <a:cubicBezTo>
                      <a:pt x="96" y="23"/>
                      <a:pt x="96" y="23"/>
                      <a:pt x="96" y="23"/>
                    </a:cubicBezTo>
                    <a:cubicBezTo>
                      <a:pt x="96" y="23"/>
                      <a:pt x="96" y="23"/>
                      <a:pt x="96" y="23"/>
                    </a:cubicBezTo>
                    <a:cubicBezTo>
                      <a:pt x="95" y="23"/>
                      <a:pt x="95" y="24"/>
                      <a:pt x="95" y="24"/>
                    </a:cubicBezTo>
                    <a:cubicBezTo>
                      <a:pt x="94" y="25"/>
                      <a:pt x="94" y="25"/>
                      <a:pt x="94" y="25"/>
                    </a:cubicBezTo>
                    <a:cubicBezTo>
                      <a:pt x="94" y="25"/>
                      <a:pt x="93" y="26"/>
                      <a:pt x="93" y="26"/>
                    </a:cubicBezTo>
                    <a:cubicBezTo>
                      <a:pt x="93" y="27"/>
                      <a:pt x="92" y="29"/>
                      <a:pt x="92" y="30"/>
                    </a:cubicBezTo>
                    <a:cubicBezTo>
                      <a:pt x="91" y="31"/>
                      <a:pt x="91" y="32"/>
                      <a:pt x="90" y="33"/>
                    </a:cubicBezTo>
                    <a:cubicBezTo>
                      <a:pt x="89" y="34"/>
                      <a:pt x="88" y="35"/>
                      <a:pt x="87" y="34"/>
                    </a:cubicBezTo>
                    <a:cubicBezTo>
                      <a:pt x="86" y="34"/>
                      <a:pt x="86" y="34"/>
                      <a:pt x="86" y="34"/>
                    </a:cubicBezTo>
                    <a:cubicBezTo>
                      <a:pt x="83" y="32"/>
                      <a:pt x="83" y="32"/>
                      <a:pt x="83" y="32"/>
                    </a:cubicBezTo>
                    <a:cubicBezTo>
                      <a:pt x="79" y="31"/>
                      <a:pt x="79" y="31"/>
                      <a:pt x="79" y="31"/>
                    </a:cubicBezTo>
                    <a:cubicBezTo>
                      <a:pt x="76" y="30"/>
                      <a:pt x="76" y="30"/>
                      <a:pt x="76" y="30"/>
                    </a:cubicBezTo>
                    <a:cubicBezTo>
                      <a:pt x="72" y="30"/>
                      <a:pt x="72" y="30"/>
                      <a:pt x="72" y="30"/>
                    </a:cubicBezTo>
                    <a:cubicBezTo>
                      <a:pt x="69" y="30"/>
                      <a:pt x="69" y="30"/>
                      <a:pt x="69" y="30"/>
                    </a:cubicBezTo>
                    <a:cubicBezTo>
                      <a:pt x="68" y="30"/>
                      <a:pt x="67" y="31"/>
                      <a:pt x="66" y="31"/>
                    </a:cubicBezTo>
                    <a:cubicBezTo>
                      <a:pt x="65" y="32"/>
                      <a:pt x="64" y="32"/>
                      <a:pt x="63" y="32"/>
                    </a:cubicBezTo>
                    <a:cubicBezTo>
                      <a:pt x="60" y="35"/>
                      <a:pt x="60" y="35"/>
                      <a:pt x="60" y="35"/>
                    </a:cubicBezTo>
                    <a:cubicBezTo>
                      <a:pt x="59" y="36"/>
                      <a:pt x="59" y="37"/>
                      <a:pt x="58" y="38"/>
                    </a:cubicBezTo>
                    <a:cubicBezTo>
                      <a:pt x="57" y="39"/>
                      <a:pt x="57" y="40"/>
                      <a:pt x="56" y="41"/>
                    </a:cubicBezTo>
                    <a:cubicBezTo>
                      <a:pt x="56" y="42"/>
                      <a:pt x="55" y="43"/>
                      <a:pt x="55" y="44"/>
                    </a:cubicBezTo>
                    <a:cubicBezTo>
                      <a:pt x="54" y="45"/>
                      <a:pt x="54" y="46"/>
                      <a:pt x="54" y="47"/>
                    </a:cubicBezTo>
                    <a:cubicBezTo>
                      <a:pt x="54" y="51"/>
                      <a:pt x="54" y="51"/>
                      <a:pt x="54" y="51"/>
                    </a:cubicBezTo>
                    <a:cubicBezTo>
                      <a:pt x="54" y="55"/>
                      <a:pt x="54" y="55"/>
                      <a:pt x="54" y="55"/>
                    </a:cubicBezTo>
                    <a:cubicBezTo>
                      <a:pt x="54" y="58"/>
                      <a:pt x="53" y="61"/>
                      <a:pt x="53" y="63"/>
                    </a:cubicBezTo>
                    <a:cubicBezTo>
                      <a:pt x="53" y="65"/>
                      <a:pt x="52" y="67"/>
                      <a:pt x="50" y="67"/>
                    </a:cubicBezTo>
                    <a:cubicBezTo>
                      <a:pt x="49" y="67"/>
                      <a:pt x="49" y="67"/>
                      <a:pt x="49" y="67"/>
                    </a:cubicBezTo>
                    <a:cubicBezTo>
                      <a:pt x="49" y="66"/>
                      <a:pt x="49" y="66"/>
                      <a:pt x="49" y="66"/>
                    </a:cubicBezTo>
                    <a:cubicBezTo>
                      <a:pt x="48" y="66"/>
                      <a:pt x="47" y="66"/>
                      <a:pt x="46" y="66"/>
                    </a:cubicBezTo>
                    <a:cubicBezTo>
                      <a:pt x="45" y="66"/>
                      <a:pt x="45" y="66"/>
                      <a:pt x="45" y="66"/>
                    </a:cubicBezTo>
                    <a:cubicBezTo>
                      <a:pt x="44" y="66"/>
                      <a:pt x="44" y="66"/>
                      <a:pt x="43" y="66"/>
                    </a:cubicBezTo>
                    <a:cubicBezTo>
                      <a:pt x="42" y="66"/>
                      <a:pt x="42" y="66"/>
                      <a:pt x="41" y="66"/>
                    </a:cubicBezTo>
                    <a:cubicBezTo>
                      <a:pt x="40" y="67"/>
                      <a:pt x="40" y="67"/>
                      <a:pt x="40" y="67"/>
                    </a:cubicBezTo>
                    <a:cubicBezTo>
                      <a:pt x="40" y="67"/>
                      <a:pt x="40" y="67"/>
                      <a:pt x="40" y="67"/>
                    </a:cubicBezTo>
                    <a:cubicBezTo>
                      <a:pt x="39" y="68"/>
                      <a:pt x="39" y="68"/>
                      <a:pt x="39" y="69"/>
                    </a:cubicBezTo>
                    <a:cubicBezTo>
                      <a:pt x="38" y="70"/>
                      <a:pt x="38" y="71"/>
                      <a:pt x="38" y="72"/>
                    </a:cubicBezTo>
                    <a:cubicBezTo>
                      <a:pt x="38" y="74"/>
                      <a:pt x="38" y="76"/>
                      <a:pt x="38" y="78"/>
                    </a:cubicBezTo>
                    <a:cubicBezTo>
                      <a:pt x="38" y="78"/>
                      <a:pt x="38" y="78"/>
                      <a:pt x="38" y="78"/>
                    </a:cubicBezTo>
                    <a:cubicBezTo>
                      <a:pt x="38" y="80"/>
                      <a:pt x="37" y="81"/>
                      <a:pt x="36" y="82"/>
                    </a:cubicBezTo>
                    <a:cubicBezTo>
                      <a:pt x="35" y="82"/>
                      <a:pt x="34" y="82"/>
                      <a:pt x="34" y="81"/>
                    </a:cubicBezTo>
                    <a:cubicBezTo>
                      <a:pt x="29" y="79"/>
                      <a:pt x="24" y="78"/>
                      <a:pt x="19" y="78"/>
                    </a:cubicBezTo>
                    <a:cubicBezTo>
                      <a:pt x="18" y="78"/>
                      <a:pt x="17" y="78"/>
                      <a:pt x="16" y="78"/>
                    </a:cubicBezTo>
                    <a:cubicBezTo>
                      <a:pt x="15" y="78"/>
                      <a:pt x="14" y="78"/>
                      <a:pt x="12" y="79"/>
                    </a:cubicBezTo>
                    <a:cubicBezTo>
                      <a:pt x="11" y="80"/>
                      <a:pt x="11" y="80"/>
                      <a:pt x="11" y="80"/>
                    </a:cubicBezTo>
                    <a:cubicBezTo>
                      <a:pt x="9" y="81"/>
                      <a:pt x="9" y="81"/>
                      <a:pt x="9" y="81"/>
                    </a:cubicBezTo>
                    <a:cubicBezTo>
                      <a:pt x="8" y="82"/>
                      <a:pt x="8" y="82"/>
                      <a:pt x="8" y="82"/>
                    </a:cubicBezTo>
                    <a:cubicBezTo>
                      <a:pt x="8" y="82"/>
                      <a:pt x="7" y="83"/>
                      <a:pt x="7" y="83"/>
                    </a:cubicBezTo>
                    <a:cubicBezTo>
                      <a:pt x="6" y="84"/>
                      <a:pt x="6" y="85"/>
                      <a:pt x="5" y="86"/>
                    </a:cubicBezTo>
                    <a:cubicBezTo>
                      <a:pt x="5" y="87"/>
                      <a:pt x="4" y="89"/>
                      <a:pt x="4" y="90"/>
                    </a:cubicBezTo>
                    <a:cubicBezTo>
                      <a:pt x="4" y="93"/>
                      <a:pt x="3" y="95"/>
                      <a:pt x="3" y="98"/>
                    </a:cubicBezTo>
                    <a:cubicBezTo>
                      <a:pt x="3" y="99"/>
                      <a:pt x="3" y="100"/>
                      <a:pt x="4" y="102"/>
                    </a:cubicBezTo>
                    <a:cubicBezTo>
                      <a:pt x="4" y="103"/>
                      <a:pt x="4" y="104"/>
                      <a:pt x="4" y="105"/>
                    </a:cubicBezTo>
                    <a:cubicBezTo>
                      <a:pt x="5" y="106"/>
                      <a:pt x="5" y="107"/>
                      <a:pt x="5" y="107"/>
                    </a:cubicBezTo>
                    <a:cubicBezTo>
                      <a:pt x="6" y="108"/>
                      <a:pt x="6" y="108"/>
                      <a:pt x="6" y="108"/>
                    </a:cubicBezTo>
                    <a:cubicBezTo>
                      <a:pt x="7" y="109"/>
                      <a:pt x="7" y="109"/>
                      <a:pt x="8" y="109"/>
                    </a:cubicBezTo>
                    <a:cubicBezTo>
                      <a:pt x="8" y="110"/>
                      <a:pt x="9" y="110"/>
                      <a:pt x="10" y="110"/>
                    </a:cubicBezTo>
                    <a:cubicBezTo>
                      <a:pt x="10" y="110"/>
                      <a:pt x="10" y="110"/>
                      <a:pt x="10" y="110"/>
                    </a:cubicBezTo>
                    <a:cubicBezTo>
                      <a:pt x="10" y="110"/>
                      <a:pt x="10" y="110"/>
                      <a:pt x="10" y="110"/>
                    </a:cubicBezTo>
                    <a:cubicBezTo>
                      <a:pt x="10" y="111"/>
                      <a:pt x="10" y="111"/>
                      <a:pt x="10" y="111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2" name="Freeform 118"/>
              <p:cNvSpPr>
                <a:spLocks/>
              </p:cNvSpPr>
              <p:nvPr/>
            </p:nvSpPr>
            <p:spPr bwMode="auto">
              <a:xfrm>
                <a:off x="4451350" y="4006851"/>
                <a:ext cx="431800" cy="247650"/>
              </a:xfrm>
              <a:custGeom>
                <a:avLst/>
                <a:gdLst/>
                <a:ahLst/>
                <a:cxnLst>
                  <a:cxn ang="0">
                    <a:pos x="0" y="140"/>
                  </a:cxn>
                  <a:cxn ang="0">
                    <a:pos x="11" y="130"/>
                  </a:cxn>
                  <a:cxn ang="0">
                    <a:pos x="1" y="113"/>
                  </a:cxn>
                  <a:cxn ang="0">
                    <a:pos x="2" y="108"/>
                  </a:cxn>
                  <a:cxn ang="0">
                    <a:pos x="26" y="103"/>
                  </a:cxn>
                  <a:cxn ang="0">
                    <a:pos x="24" y="84"/>
                  </a:cxn>
                  <a:cxn ang="0">
                    <a:pos x="37" y="86"/>
                  </a:cxn>
                  <a:cxn ang="0">
                    <a:pos x="28" y="65"/>
                  </a:cxn>
                  <a:cxn ang="0">
                    <a:pos x="44" y="51"/>
                  </a:cxn>
                  <a:cxn ang="0">
                    <a:pos x="60" y="47"/>
                  </a:cxn>
                  <a:cxn ang="0">
                    <a:pos x="77" y="30"/>
                  </a:cxn>
                  <a:cxn ang="0">
                    <a:pos x="87" y="36"/>
                  </a:cxn>
                  <a:cxn ang="0">
                    <a:pos x="101" y="26"/>
                  </a:cxn>
                  <a:cxn ang="0">
                    <a:pos x="114" y="34"/>
                  </a:cxn>
                  <a:cxn ang="0">
                    <a:pos x="114" y="31"/>
                  </a:cxn>
                  <a:cxn ang="0">
                    <a:pos x="132" y="23"/>
                  </a:cxn>
                  <a:cxn ang="0">
                    <a:pos x="139" y="35"/>
                  </a:cxn>
                  <a:cxn ang="0">
                    <a:pos x="143" y="14"/>
                  </a:cxn>
                  <a:cxn ang="0">
                    <a:pos x="157" y="2"/>
                  </a:cxn>
                  <a:cxn ang="0">
                    <a:pos x="179" y="11"/>
                  </a:cxn>
                  <a:cxn ang="0">
                    <a:pos x="179" y="9"/>
                  </a:cxn>
                  <a:cxn ang="0">
                    <a:pos x="198" y="9"/>
                  </a:cxn>
                  <a:cxn ang="0">
                    <a:pos x="208" y="23"/>
                  </a:cxn>
                  <a:cxn ang="0">
                    <a:pos x="211" y="7"/>
                  </a:cxn>
                  <a:cxn ang="0">
                    <a:pos x="227" y="8"/>
                  </a:cxn>
                  <a:cxn ang="0">
                    <a:pos x="238" y="25"/>
                  </a:cxn>
                  <a:cxn ang="0">
                    <a:pos x="251" y="24"/>
                  </a:cxn>
                  <a:cxn ang="0">
                    <a:pos x="258" y="39"/>
                  </a:cxn>
                  <a:cxn ang="0">
                    <a:pos x="246" y="25"/>
                  </a:cxn>
                  <a:cxn ang="0">
                    <a:pos x="238" y="31"/>
                  </a:cxn>
                  <a:cxn ang="0">
                    <a:pos x="220" y="12"/>
                  </a:cxn>
                  <a:cxn ang="0">
                    <a:pos x="214" y="13"/>
                  </a:cxn>
                  <a:cxn ang="0">
                    <a:pos x="204" y="28"/>
                  </a:cxn>
                  <a:cxn ang="0">
                    <a:pos x="197" y="18"/>
                  </a:cxn>
                  <a:cxn ang="0">
                    <a:pos x="187" y="14"/>
                  </a:cxn>
                  <a:cxn ang="0">
                    <a:pos x="180" y="22"/>
                  </a:cxn>
                  <a:cxn ang="0">
                    <a:pos x="166" y="9"/>
                  </a:cxn>
                  <a:cxn ang="0">
                    <a:pos x="153" y="14"/>
                  </a:cxn>
                  <a:cxn ang="0">
                    <a:pos x="147" y="24"/>
                  </a:cxn>
                  <a:cxn ang="0">
                    <a:pos x="139" y="37"/>
                  </a:cxn>
                  <a:cxn ang="0">
                    <a:pos x="129" y="29"/>
                  </a:cxn>
                  <a:cxn ang="0">
                    <a:pos x="118" y="34"/>
                  </a:cxn>
                  <a:cxn ang="0">
                    <a:pos x="111" y="41"/>
                  </a:cxn>
                  <a:cxn ang="0">
                    <a:pos x="105" y="31"/>
                  </a:cxn>
                  <a:cxn ang="0">
                    <a:pos x="92" y="34"/>
                  </a:cxn>
                  <a:cxn ang="0">
                    <a:pos x="84" y="37"/>
                  </a:cxn>
                  <a:cxn ang="0">
                    <a:pos x="68" y="34"/>
                  </a:cxn>
                  <a:cxn ang="0">
                    <a:pos x="61" y="61"/>
                  </a:cxn>
                  <a:cxn ang="0">
                    <a:pos x="42" y="57"/>
                  </a:cxn>
                  <a:cxn ang="0">
                    <a:pos x="34" y="70"/>
                  </a:cxn>
                  <a:cxn ang="0">
                    <a:pos x="32" y="91"/>
                  </a:cxn>
                  <a:cxn ang="0">
                    <a:pos x="29" y="89"/>
                  </a:cxn>
                  <a:cxn ang="0">
                    <a:pos x="27" y="105"/>
                  </a:cxn>
                  <a:cxn ang="0">
                    <a:pos x="7" y="109"/>
                  </a:cxn>
                  <a:cxn ang="0">
                    <a:pos x="6" y="111"/>
                  </a:cxn>
                  <a:cxn ang="0">
                    <a:pos x="7" y="121"/>
                  </a:cxn>
                  <a:cxn ang="0">
                    <a:pos x="8" y="133"/>
                  </a:cxn>
                  <a:cxn ang="0">
                    <a:pos x="2" y="141"/>
                  </a:cxn>
                  <a:cxn ang="0">
                    <a:pos x="5" y="148"/>
                  </a:cxn>
                </a:cxnLst>
                <a:rect l="0" t="0" r="r" b="b"/>
                <a:pathLst>
                  <a:path w="259" h="148">
                    <a:moveTo>
                      <a:pt x="5" y="148"/>
                    </a:moveTo>
                    <a:cubicBezTo>
                      <a:pt x="4" y="147"/>
                      <a:pt x="3" y="147"/>
                      <a:pt x="2" y="146"/>
                    </a:cubicBezTo>
                    <a:cubicBezTo>
                      <a:pt x="2" y="146"/>
                      <a:pt x="1" y="145"/>
                      <a:pt x="1" y="145"/>
                    </a:cubicBezTo>
                    <a:cubicBezTo>
                      <a:pt x="1" y="144"/>
                      <a:pt x="1" y="144"/>
                      <a:pt x="0" y="143"/>
                    </a:cubicBezTo>
                    <a:cubicBezTo>
                      <a:pt x="0" y="143"/>
                      <a:pt x="0" y="142"/>
                      <a:pt x="0" y="142"/>
                    </a:cubicBezTo>
                    <a:cubicBezTo>
                      <a:pt x="0" y="141"/>
                      <a:pt x="0" y="141"/>
                      <a:pt x="0" y="140"/>
                    </a:cubicBezTo>
                    <a:cubicBezTo>
                      <a:pt x="0" y="139"/>
                      <a:pt x="0" y="138"/>
                      <a:pt x="0" y="137"/>
                    </a:cubicBezTo>
                    <a:cubicBezTo>
                      <a:pt x="0" y="136"/>
                      <a:pt x="1" y="135"/>
                      <a:pt x="2" y="134"/>
                    </a:cubicBezTo>
                    <a:cubicBezTo>
                      <a:pt x="2" y="133"/>
                      <a:pt x="3" y="132"/>
                      <a:pt x="4" y="131"/>
                    </a:cubicBezTo>
                    <a:cubicBezTo>
                      <a:pt x="5" y="131"/>
                      <a:pt x="5" y="131"/>
                      <a:pt x="6" y="131"/>
                    </a:cubicBezTo>
                    <a:cubicBezTo>
                      <a:pt x="6" y="130"/>
                      <a:pt x="7" y="130"/>
                      <a:pt x="7" y="130"/>
                    </a:cubicBezTo>
                    <a:cubicBezTo>
                      <a:pt x="9" y="130"/>
                      <a:pt x="10" y="130"/>
                      <a:pt x="11" y="130"/>
                    </a:cubicBezTo>
                    <a:cubicBezTo>
                      <a:pt x="9" y="133"/>
                      <a:pt x="9" y="133"/>
                      <a:pt x="9" y="133"/>
                    </a:cubicBezTo>
                    <a:cubicBezTo>
                      <a:pt x="8" y="131"/>
                      <a:pt x="7" y="130"/>
                      <a:pt x="6" y="128"/>
                    </a:cubicBezTo>
                    <a:cubicBezTo>
                      <a:pt x="4" y="126"/>
                      <a:pt x="3" y="124"/>
                      <a:pt x="3" y="122"/>
                    </a:cubicBezTo>
                    <a:cubicBezTo>
                      <a:pt x="2" y="121"/>
                      <a:pt x="2" y="120"/>
                      <a:pt x="2" y="119"/>
                    </a:cubicBezTo>
                    <a:cubicBezTo>
                      <a:pt x="1" y="118"/>
                      <a:pt x="1" y="117"/>
                      <a:pt x="1" y="116"/>
                    </a:cubicBezTo>
                    <a:cubicBezTo>
                      <a:pt x="1" y="115"/>
                      <a:pt x="1" y="114"/>
                      <a:pt x="1" y="113"/>
                    </a:cubicBezTo>
                    <a:cubicBezTo>
                      <a:pt x="0" y="112"/>
                      <a:pt x="1" y="110"/>
                      <a:pt x="1" y="109"/>
                    </a:cubicBezTo>
                    <a:cubicBezTo>
                      <a:pt x="1" y="108"/>
                      <a:pt x="1" y="108"/>
                      <a:pt x="1" y="108"/>
                    </a:cubicBezTo>
                    <a:cubicBezTo>
                      <a:pt x="1" y="108"/>
                      <a:pt x="1" y="108"/>
                      <a:pt x="1" y="108"/>
                    </a:cubicBezTo>
                    <a:cubicBezTo>
                      <a:pt x="1" y="108"/>
                      <a:pt x="1" y="108"/>
                      <a:pt x="1" y="108"/>
                    </a:cubicBezTo>
                    <a:cubicBezTo>
                      <a:pt x="2" y="108"/>
                      <a:pt x="2" y="108"/>
                      <a:pt x="2" y="108"/>
                    </a:cubicBezTo>
                    <a:cubicBezTo>
                      <a:pt x="2" y="108"/>
                      <a:pt x="2" y="108"/>
                      <a:pt x="2" y="108"/>
                    </a:cubicBezTo>
                    <a:cubicBezTo>
                      <a:pt x="2" y="108"/>
                      <a:pt x="2" y="108"/>
                      <a:pt x="2" y="108"/>
                    </a:cubicBezTo>
                    <a:cubicBezTo>
                      <a:pt x="2" y="107"/>
                      <a:pt x="2" y="107"/>
                      <a:pt x="2" y="107"/>
                    </a:cubicBezTo>
                    <a:cubicBezTo>
                      <a:pt x="2" y="107"/>
                      <a:pt x="3" y="106"/>
                      <a:pt x="3" y="106"/>
                    </a:cubicBezTo>
                    <a:cubicBezTo>
                      <a:pt x="4" y="104"/>
                      <a:pt x="5" y="104"/>
                      <a:pt x="6" y="103"/>
                    </a:cubicBezTo>
                    <a:cubicBezTo>
                      <a:pt x="8" y="102"/>
                      <a:pt x="10" y="101"/>
                      <a:pt x="13" y="100"/>
                    </a:cubicBezTo>
                    <a:cubicBezTo>
                      <a:pt x="17" y="100"/>
                      <a:pt x="22" y="101"/>
                      <a:pt x="26" y="103"/>
                    </a:cubicBezTo>
                    <a:cubicBezTo>
                      <a:pt x="21" y="107"/>
                      <a:pt x="21" y="107"/>
                      <a:pt x="21" y="107"/>
                    </a:cubicBezTo>
                    <a:cubicBezTo>
                      <a:pt x="20" y="104"/>
                      <a:pt x="20" y="102"/>
                      <a:pt x="20" y="99"/>
                    </a:cubicBezTo>
                    <a:cubicBezTo>
                      <a:pt x="20" y="98"/>
                      <a:pt x="20" y="96"/>
                      <a:pt x="20" y="95"/>
                    </a:cubicBezTo>
                    <a:cubicBezTo>
                      <a:pt x="20" y="94"/>
                      <a:pt x="20" y="92"/>
                      <a:pt x="20" y="91"/>
                    </a:cubicBezTo>
                    <a:cubicBezTo>
                      <a:pt x="21" y="89"/>
                      <a:pt x="21" y="88"/>
                      <a:pt x="22" y="86"/>
                    </a:cubicBezTo>
                    <a:cubicBezTo>
                      <a:pt x="22" y="86"/>
                      <a:pt x="23" y="85"/>
                      <a:pt x="24" y="84"/>
                    </a:cubicBezTo>
                    <a:cubicBezTo>
                      <a:pt x="24" y="83"/>
                      <a:pt x="26" y="83"/>
                      <a:pt x="27" y="82"/>
                    </a:cubicBezTo>
                    <a:cubicBezTo>
                      <a:pt x="28" y="82"/>
                      <a:pt x="29" y="82"/>
                      <a:pt x="30" y="82"/>
                    </a:cubicBezTo>
                    <a:cubicBezTo>
                      <a:pt x="31" y="82"/>
                      <a:pt x="31" y="82"/>
                      <a:pt x="32" y="83"/>
                    </a:cubicBezTo>
                    <a:cubicBezTo>
                      <a:pt x="33" y="83"/>
                      <a:pt x="33" y="83"/>
                      <a:pt x="33" y="83"/>
                    </a:cubicBezTo>
                    <a:cubicBezTo>
                      <a:pt x="34" y="83"/>
                      <a:pt x="34" y="84"/>
                      <a:pt x="35" y="84"/>
                    </a:cubicBezTo>
                    <a:cubicBezTo>
                      <a:pt x="37" y="86"/>
                      <a:pt x="37" y="86"/>
                      <a:pt x="37" y="86"/>
                    </a:cubicBezTo>
                    <a:cubicBezTo>
                      <a:pt x="31" y="88"/>
                      <a:pt x="31" y="88"/>
                      <a:pt x="31" y="88"/>
                    </a:cubicBezTo>
                    <a:cubicBezTo>
                      <a:pt x="31" y="87"/>
                      <a:pt x="30" y="86"/>
                      <a:pt x="30" y="85"/>
                    </a:cubicBezTo>
                    <a:cubicBezTo>
                      <a:pt x="30" y="84"/>
                      <a:pt x="30" y="83"/>
                      <a:pt x="30" y="82"/>
                    </a:cubicBezTo>
                    <a:cubicBezTo>
                      <a:pt x="29" y="79"/>
                      <a:pt x="28" y="77"/>
                      <a:pt x="28" y="74"/>
                    </a:cubicBezTo>
                    <a:cubicBezTo>
                      <a:pt x="27" y="72"/>
                      <a:pt x="28" y="71"/>
                      <a:pt x="27" y="69"/>
                    </a:cubicBezTo>
                    <a:cubicBezTo>
                      <a:pt x="28" y="68"/>
                      <a:pt x="28" y="66"/>
                      <a:pt x="28" y="65"/>
                    </a:cubicBezTo>
                    <a:cubicBezTo>
                      <a:pt x="29" y="63"/>
                      <a:pt x="29" y="62"/>
                      <a:pt x="30" y="61"/>
                    </a:cubicBezTo>
                    <a:cubicBezTo>
                      <a:pt x="31" y="59"/>
                      <a:pt x="31" y="59"/>
                      <a:pt x="31" y="59"/>
                    </a:cubicBezTo>
                    <a:cubicBezTo>
                      <a:pt x="32" y="58"/>
                      <a:pt x="32" y="58"/>
                      <a:pt x="33" y="57"/>
                    </a:cubicBezTo>
                    <a:cubicBezTo>
                      <a:pt x="34" y="56"/>
                      <a:pt x="35" y="55"/>
                      <a:pt x="36" y="54"/>
                    </a:cubicBezTo>
                    <a:cubicBezTo>
                      <a:pt x="37" y="53"/>
                      <a:pt x="39" y="52"/>
                      <a:pt x="40" y="52"/>
                    </a:cubicBezTo>
                    <a:cubicBezTo>
                      <a:pt x="41" y="51"/>
                      <a:pt x="43" y="51"/>
                      <a:pt x="44" y="51"/>
                    </a:cubicBezTo>
                    <a:cubicBezTo>
                      <a:pt x="46" y="51"/>
                      <a:pt x="47" y="51"/>
                      <a:pt x="49" y="51"/>
                    </a:cubicBezTo>
                    <a:cubicBezTo>
                      <a:pt x="52" y="51"/>
                      <a:pt x="54" y="52"/>
                      <a:pt x="57" y="53"/>
                    </a:cubicBezTo>
                    <a:cubicBezTo>
                      <a:pt x="58" y="54"/>
                      <a:pt x="59" y="55"/>
                      <a:pt x="60" y="56"/>
                    </a:cubicBezTo>
                    <a:cubicBezTo>
                      <a:pt x="61" y="57"/>
                      <a:pt x="62" y="58"/>
                      <a:pt x="63" y="59"/>
                    </a:cubicBezTo>
                    <a:cubicBezTo>
                      <a:pt x="60" y="60"/>
                      <a:pt x="60" y="60"/>
                      <a:pt x="60" y="60"/>
                    </a:cubicBezTo>
                    <a:cubicBezTo>
                      <a:pt x="61" y="56"/>
                      <a:pt x="60" y="51"/>
                      <a:pt x="60" y="47"/>
                    </a:cubicBezTo>
                    <a:cubicBezTo>
                      <a:pt x="60" y="45"/>
                      <a:pt x="60" y="42"/>
                      <a:pt x="60" y="40"/>
                    </a:cubicBezTo>
                    <a:cubicBezTo>
                      <a:pt x="61" y="38"/>
                      <a:pt x="62" y="36"/>
                      <a:pt x="64" y="34"/>
                    </a:cubicBezTo>
                    <a:cubicBezTo>
                      <a:pt x="65" y="33"/>
                      <a:pt x="66" y="33"/>
                      <a:pt x="67" y="32"/>
                    </a:cubicBezTo>
                    <a:cubicBezTo>
                      <a:pt x="68" y="31"/>
                      <a:pt x="69" y="31"/>
                      <a:pt x="70" y="30"/>
                    </a:cubicBezTo>
                    <a:cubicBezTo>
                      <a:pt x="71" y="30"/>
                      <a:pt x="72" y="30"/>
                      <a:pt x="74" y="30"/>
                    </a:cubicBezTo>
                    <a:cubicBezTo>
                      <a:pt x="75" y="30"/>
                      <a:pt x="76" y="30"/>
                      <a:pt x="77" y="30"/>
                    </a:cubicBezTo>
                    <a:cubicBezTo>
                      <a:pt x="78" y="30"/>
                      <a:pt x="79" y="31"/>
                      <a:pt x="80" y="31"/>
                    </a:cubicBezTo>
                    <a:cubicBezTo>
                      <a:pt x="81" y="32"/>
                      <a:pt x="82" y="32"/>
                      <a:pt x="83" y="33"/>
                    </a:cubicBezTo>
                    <a:cubicBezTo>
                      <a:pt x="86" y="35"/>
                      <a:pt x="86" y="35"/>
                      <a:pt x="86" y="35"/>
                    </a:cubicBezTo>
                    <a:cubicBezTo>
                      <a:pt x="88" y="38"/>
                      <a:pt x="88" y="38"/>
                      <a:pt x="88" y="38"/>
                    </a:cubicBezTo>
                    <a:cubicBezTo>
                      <a:pt x="86" y="39"/>
                      <a:pt x="86" y="39"/>
                      <a:pt x="86" y="39"/>
                    </a:cubicBezTo>
                    <a:cubicBezTo>
                      <a:pt x="87" y="36"/>
                      <a:pt x="87" y="36"/>
                      <a:pt x="87" y="36"/>
                    </a:cubicBezTo>
                    <a:cubicBezTo>
                      <a:pt x="87" y="35"/>
                      <a:pt x="87" y="35"/>
                      <a:pt x="88" y="34"/>
                    </a:cubicBezTo>
                    <a:cubicBezTo>
                      <a:pt x="88" y="33"/>
                      <a:pt x="89" y="33"/>
                      <a:pt x="89" y="32"/>
                    </a:cubicBezTo>
                    <a:cubicBezTo>
                      <a:pt x="90" y="31"/>
                      <a:pt x="91" y="31"/>
                      <a:pt x="91" y="30"/>
                    </a:cubicBezTo>
                    <a:cubicBezTo>
                      <a:pt x="92" y="29"/>
                      <a:pt x="93" y="29"/>
                      <a:pt x="93" y="28"/>
                    </a:cubicBezTo>
                    <a:cubicBezTo>
                      <a:pt x="94" y="28"/>
                      <a:pt x="95" y="28"/>
                      <a:pt x="96" y="27"/>
                    </a:cubicBezTo>
                    <a:cubicBezTo>
                      <a:pt x="97" y="27"/>
                      <a:pt x="99" y="26"/>
                      <a:pt x="101" y="26"/>
                    </a:cubicBezTo>
                    <a:cubicBezTo>
                      <a:pt x="102" y="26"/>
                      <a:pt x="103" y="26"/>
                      <a:pt x="104" y="26"/>
                    </a:cubicBezTo>
                    <a:cubicBezTo>
                      <a:pt x="105" y="27"/>
                      <a:pt x="106" y="27"/>
                      <a:pt x="106" y="27"/>
                    </a:cubicBezTo>
                    <a:cubicBezTo>
                      <a:pt x="107" y="27"/>
                      <a:pt x="108" y="28"/>
                      <a:pt x="109" y="28"/>
                    </a:cubicBezTo>
                    <a:cubicBezTo>
                      <a:pt x="110" y="29"/>
                      <a:pt x="110" y="29"/>
                      <a:pt x="111" y="30"/>
                    </a:cubicBezTo>
                    <a:cubicBezTo>
                      <a:pt x="112" y="31"/>
                      <a:pt x="112" y="31"/>
                      <a:pt x="113" y="32"/>
                    </a:cubicBezTo>
                    <a:cubicBezTo>
                      <a:pt x="113" y="33"/>
                      <a:pt x="114" y="34"/>
                      <a:pt x="114" y="34"/>
                    </a:cubicBezTo>
                    <a:cubicBezTo>
                      <a:pt x="115" y="35"/>
                      <a:pt x="115" y="36"/>
                      <a:pt x="115" y="37"/>
                    </a:cubicBezTo>
                    <a:cubicBezTo>
                      <a:pt x="116" y="39"/>
                      <a:pt x="116" y="39"/>
                      <a:pt x="116" y="39"/>
                    </a:cubicBezTo>
                    <a:cubicBezTo>
                      <a:pt x="111" y="40"/>
                      <a:pt x="111" y="40"/>
                      <a:pt x="111" y="40"/>
                    </a:cubicBezTo>
                    <a:cubicBezTo>
                      <a:pt x="112" y="37"/>
                      <a:pt x="112" y="37"/>
                      <a:pt x="112" y="37"/>
                    </a:cubicBezTo>
                    <a:cubicBezTo>
                      <a:pt x="112" y="36"/>
                      <a:pt x="112" y="35"/>
                      <a:pt x="112" y="34"/>
                    </a:cubicBezTo>
                    <a:cubicBezTo>
                      <a:pt x="113" y="33"/>
                      <a:pt x="113" y="32"/>
                      <a:pt x="114" y="31"/>
                    </a:cubicBezTo>
                    <a:cubicBezTo>
                      <a:pt x="114" y="30"/>
                      <a:pt x="115" y="30"/>
                      <a:pt x="115" y="29"/>
                    </a:cubicBezTo>
                    <a:cubicBezTo>
                      <a:pt x="117" y="27"/>
                      <a:pt x="118" y="26"/>
                      <a:pt x="120" y="25"/>
                    </a:cubicBezTo>
                    <a:cubicBezTo>
                      <a:pt x="121" y="25"/>
                      <a:pt x="122" y="24"/>
                      <a:pt x="123" y="24"/>
                    </a:cubicBezTo>
                    <a:cubicBezTo>
                      <a:pt x="124" y="24"/>
                      <a:pt x="125" y="23"/>
                      <a:pt x="126" y="23"/>
                    </a:cubicBezTo>
                    <a:cubicBezTo>
                      <a:pt x="127" y="23"/>
                      <a:pt x="128" y="23"/>
                      <a:pt x="129" y="23"/>
                    </a:cubicBezTo>
                    <a:cubicBezTo>
                      <a:pt x="130" y="23"/>
                      <a:pt x="131" y="23"/>
                      <a:pt x="132" y="23"/>
                    </a:cubicBezTo>
                    <a:cubicBezTo>
                      <a:pt x="134" y="23"/>
                      <a:pt x="136" y="24"/>
                      <a:pt x="137" y="25"/>
                    </a:cubicBezTo>
                    <a:cubicBezTo>
                      <a:pt x="138" y="25"/>
                      <a:pt x="139" y="26"/>
                      <a:pt x="140" y="27"/>
                    </a:cubicBezTo>
                    <a:cubicBezTo>
                      <a:pt x="141" y="27"/>
                      <a:pt x="142" y="28"/>
                      <a:pt x="142" y="29"/>
                    </a:cubicBezTo>
                    <a:cubicBezTo>
                      <a:pt x="143" y="29"/>
                      <a:pt x="144" y="30"/>
                      <a:pt x="144" y="31"/>
                    </a:cubicBezTo>
                    <a:cubicBezTo>
                      <a:pt x="145" y="32"/>
                      <a:pt x="145" y="33"/>
                      <a:pt x="146" y="34"/>
                    </a:cubicBezTo>
                    <a:cubicBezTo>
                      <a:pt x="139" y="35"/>
                      <a:pt x="139" y="35"/>
                      <a:pt x="139" y="35"/>
                    </a:cubicBezTo>
                    <a:cubicBezTo>
                      <a:pt x="139" y="31"/>
                      <a:pt x="139" y="31"/>
                      <a:pt x="139" y="31"/>
                    </a:cubicBezTo>
                    <a:cubicBezTo>
                      <a:pt x="139" y="30"/>
                      <a:pt x="139" y="28"/>
                      <a:pt x="139" y="27"/>
                    </a:cubicBezTo>
                    <a:cubicBezTo>
                      <a:pt x="139" y="25"/>
                      <a:pt x="140" y="24"/>
                      <a:pt x="140" y="22"/>
                    </a:cubicBezTo>
                    <a:cubicBezTo>
                      <a:pt x="140" y="21"/>
                      <a:pt x="141" y="19"/>
                      <a:pt x="141" y="18"/>
                    </a:cubicBezTo>
                    <a:cubicBezTo>
                      <a:pt x="141" y="17"/>
                      <a:pt x="142" y="16"/>
                      <a:pt x="142" y="16"/>
                    </a:cubicBezTo>
                    <a:cubicBezTo>
                      <a:pt x="143" y="14"/>
                      <a:pt x="143" y="14"/>
                      <a:pt x="143" y="14"/>
                    </a:cubicBezTo>
                    <a:cubicBezTo>
                      <a:pt x="144" y="12"/>
                      <a:pt x="144" y="12"/>
                      <a:pt x="144" y="12"/>
                    </a:cubicBezTo>
                    <a:cubicBezTo>
                      <a:pt x="146" y="10"/>
                      <a:pt x="146" y="10"/>
                      <a:pt x="146" y="10"/>
                    </a:cubicBezTo>
                    <a:cubicBezTo>
                      <a:pt x="147" y="8"/>
                      <a:pt x="147" y="8"/>
                      <a:pt x="147" y="8"/>
                    </a:cubicBezTo>
                    <a:cubicBezTo>
                      <a:pt x="148" y="7"/>
                      <a:pt x="149" y="7"/>
                      <a:pt x="149" y="7"/>
                    </a:cubicBezTo>
                    <a:cubicBezTo>
                      <a:pt x="151" y="6"/>
                      <a:pt x="152" y="5"/>
                      <a:pt x="153" y="4"/>
                    </a:cubicBezTo>
                    <a:cubicBezTo>
                      <a:pt x="155" y="3"/>
                      <a:pt x="156" y="3"/>
                      <a:pt x="157" y="2"/>
                    </a:cubicBezTo>
                    <a:cubicBezTo>
                      <a:pt x="159" y="1"/>
                      <a:pt x="159" y="1"/>
                      <a:pt x="159" y="1"/>
                    </a:cubicBezTo>
                    <a:cubicBezTo>
                      <a:pt x="162" y="1"/>
                      <a:pt x="162" y="1"/>
                      <a:pt x="162" y="1"/>
                    </a:cubicBezTo>
                    <a:cubicBezTo>
                      <a:pt x="164" y="0"/>
                      <a:pt x="165" y="0"/>
                      <a:pt x="167" y="1"/>
                    </a:cubicBezTo>
                    <a:cubicBezTo>
                      <a:pt x="169" y="1"/>
                      <a:pt x="171" y="1"/>
                      <a:pt x="173" y="3"/>
                    </a:cubicBezTo>
                    <a:cubicBezTo>
                      <a:pt x="174" y="4"/>
                      <a:pt x="176" y="5"/>
                      <a:pt x="177" y="7"/>
                    </a:cubicBezTo>
                    <a:cubicBezTo>
                      <a:pt x="178" y="8"/>
                      <a:pt x="178" y="10"/>
                      <a:pt x="179" y="11"/>
                    </a:cubicBezTo>
                    <a:cubicBezTo>
                      <a:pt x="180" y="15"/>
                      <a:pt x="180" y="18"/>
                      <a:pt x="180" y="21"/>
                    </a:cubicBezTo>
                    <a:cubicBezTo>
                      <a:pt x="172" y="19"/>
                      <a:pt x="172" y="19"/>
                      <a:pt x="172" y="19"/>
                    </a:cubicBezTo>
                    <a:cubicBezTo>
                      <a:pt x="173" y="16"/>
                      <a:pt x="173" y="16"/>
                      <a:pt x="173" y="16"/>
                    </a:cubicBezTo>
                    <a:cubicBezTo>
                      <a:pt x="173" y="15"/>
                      <a:pt x="174" y="15"/>
                      <a:pt x="175" y="14"/>
                    </a:cubicBezTo>
                    <a:cubicBezTo>
                      <a:pt x="175" y="13"/>
                      <a:pt x="176" y="12"/>
                      <a:pt x="177" y="11"/>
                    </a:cubicBezTo>
                    <a:cubicBezTo>
                      <a:pt x="177" y="10"/>
                      <a:pt x="178" y="10"/>
                      <a:pt x="179" y="9"/>
                    </a:cubicBezTo>
                    <a:cubicBezTo>
                      <a:pt x="180" y="8"/>
                      <a:pt x="181" y="8"/>
                      <a:pt x="182" y="7"/>
                    </a:cubicBezTo>
                    <a:cubicBezTo>
                      <a:pt x="183" y="6"/>
                      <a:pt x="184" y="6"/>
                      <a:pt x="185" y="6"/>
                    </a:cubicBezTo>
                    <a:cubicBezTo>
                      <a:pt x="186" y="6"/>
                      <a:pt x="188" y="6"/>
                      <a:pt x="189" y="5"/>
                    </a:cubicBezTo>
                    <a:cubicBezTo>
                      <a:pt x="190" y="6"/>
                      <a:pt x="191" y="6"/>
                      <a:pt x="192" y="6"/>
                    </a:cubicBezTo>
                    <a:cubicBezTo>
                      <a:pt x="193" y="6"/>
                      <a:pt x="194" y="6"/>
                      <a:pt x="195" y="7"/>
                    </a:cubicBezTo>
                    <a:cubicBezTo>
                      <a:pt x="196" y="7"/>
                      <a:pt x="197" y="8"/>
                      <a:pt x="198" y="9"/>
                    </a:cubicBezTo>
                    <a:cubicBezTo>
                      <a:pt x="199" y="9"/>
                      <a:pt x="200" y="10"/>
                      <a:pt x="201" y="11"/>
                    </a:cubicBezTo>
                    <a:cubicBezTo>
                      <a:pt x="202" y="11"/>
                      <a:pt x="202" y="12"/>
                      <a:pt x="203" y="13"/>
                    </a:cubicBezTo>
                    <a:cubicBezTo>
                      <a:pt x="204" y="14"/>
                      <a:pt x="204" y="14"/>
                      <a:pt x="205" y="15"/>
                    </a:cubicBezTo>
                    <a:cubicBezTo>
                      <a:pt x="205" y="16"/>
                      <a:pt x="206" y="17"/>
                      <a:pt x="206" y="18"/>
                    </a:cubicBezTo>
                    <a:cubicBezTo>
                      <a:pt x="207" y="19"/>
                      <a:pt x="207" y="20"/>
                      <a:pt x="207" y="21"/>
                    </a:cubicBezTo>
                    <a:cubicBezTo>
                      <a:pt x="208" y="23"/>
                      <a:pt x="208" y="23"/>
                      <a:pt x="208" y="23"/>
                    </a:cubicBezTo>
                    <a:cubicBezTo>
                      <a:pt x="201" y="24"/>
                      <a:pt x="201" y="24"/>
                      <a:pt x="201" y="24"/>
                    </a:cubicBezTo>
                    <a:cubicBezTo>
                      <a:pt x="202" y="20"/>
                      <a:pt x="202" y="20"/>
                      <a:pt x="202" y="20"/>
                    </a:cubicBezTo>
                    <a:cubicBezTo>
                      <a:pt x="202" y="19"/>
                      <a:pt x="203" y="18"/>
                      <a:pt x="203" y="17"/>
                    </a:cubicBezTo>
                    <a:cubicBezTo>
                      <a:pt x="204" y="16"/>
                      <a:pt x="204" y="15"/>
                      <a:pt x="205" y="13"/>
                    </a:cubicBezTo>
                    <a:cubicBezTo>
                      <a:pt x="206" y="12"/>
                      <a:pt x="206" y="11"/>
                      <a:pt x="207" y="10"/>
                    </a:cubicBezTo>
                    <a:cubicBezTo>
                      <a:pt x="208" y="9"/>
                      <a:pt x="210" y="8"/>
                      <a:pt x="211" y="7"/>
                    </a:cubicBezTo>
                    <a:cubicBezTo>
                      <a:pt x="212" y="7"/>
                      <a:pt x="214" y="6"/>
                      <a:pt x="215" y="6"/>
                    </a:cubicBezTo>
                    <a:cubicBezTo>
                      <a:pt x="217" y="6"/>
                      <a:pt x="217" y="6"/>
                      <a:pt x="217" y="6"/>
                    </a:cubicBezTo>
                    <a:cubicBezTo>
                      <a:pt x="217" y="6"/>
                      <a:pt x="218" y="6"/>
                      <a:pt x="218" y="6"/>
                    </a:cubicBezTo>
                    <a:cubicBezTo>
                      <a:pt x="219" y="6"/>
                      <a:pt x="219" y="6"/>
                      <a:pt x="219" y="6"/>
                    </a:cubicBezTo>
                    <a:cubicBezTo>
                      <a:pt x="220" y="6"/>
                      <a:pt x="222" y="6"/>
                      <a:pt x="223" y="7"/>
                    </a:cubicBezTo>
                    <a:cubicBezTo>
                      <a:pt x="224" y="7"/>
                      <a:pt x="225" y="8"/>
                      <a:pt x="227" y="8"/>
                    </a:cubicBezTo>
                    <a:cubicBezTo>
                      <a:pt x="228" y="9"/>
                      <a:pt x="229" y="10"/>
                      <a:pt x="230" y="10"/>
                    </a:cubicBezTo>
                    <a:cubicBezTo>
                      <a:pt x="232" y="12"/>
                      <a:pt x="233" y="14"/>
                      <a:pt x="235" y="16"/>
                    </a:cubicBezTo>
                    <a:cubicBezTo>
                      <a:pt x="237" y="20"/>
                      <a:pt x="239" y="25"/>
                      <a:pt x="239" y="30"/>
                    </a:cubicBezTo>
                    <a:cubicBezTo>
                      <a:pt x="235" y="29"/>
                      <a:pt x="235" y="29"/>
                      <a:pt x="235" y="29"/>
                    </a:cubicBezTo>
                    <a:cubicBezTo>
                      <a:pt x="236" y="27"/>
                      <a:pt x="236" y="27"/>
                      <a:pt x="236" y="27"/>
                    </a:cubicBezTo>
                    <a:cubicBezTo>
                      <a:pt x="236" y="26"/>
                      <a:pt x="237" y="25"/>
                      <a:pt x="238" y="25"/>
                    </a:cubicBezTo>
                    <a:cubicBezTo>
                      <a:pt x="238" y="24"/>
                      <a:pt x="239" y="24"/>
                      <a:pt x="240" y="23"/>
                    </a:cubicBezTo>
                    <a:cubicBezTo>
                      <a:pt x="240" y="23"/>
                      <a:pt x="241" y="22"/>
                      <a:pt x="242" y="22"/>
                    </a:cubicBezTo>
                    <a:cubicBezTo>
                      <a:pt x="243" y="22"/>
                      <a:pt x="243" y="22"/>
                      <a:pt x="244" y="22"/>
                    </a:cubicBezTo>
                    <a:cubicBezTo>
                      <a:pt x="245" y="21"/>
                      <a:pt x="246" y="22"/>
                      <a:pt x="247" y="22"/>
                    </a:cubicBezTo>
                    <a:cubicBezTo>
                      <a:pt x="248" y="22"/>
                      <a:pt x="248" y="22"/>
                      <a:pt x="249" y="22"/>
                    </a:cubicBezTo>
                    <a:cubicBezTo>
                      <a:pt x="250" y="23"/>
                      <a:pt x="251" y="23"/>
                      <a:pt x="251" y="24"/>
                    </a:cubicBezTo>
                    <a:cubicBezTo>
                      <a:pt x="254" y="25"/>
                      <a:pt x="256" y="28"/>
                      <a:pt x="257" y="31"/>
                    </a:cubicBezTo>
                    <a:cubicBezTo>
                      <a:pt x="258" y="32"/>
                      <a:pt x="258" y="33"/>
                      <a:pt x="259" y="35"/>
                    </a:cubicBezTo>
                    <a:cubicBezTo>
                      <a:pt x="259" y="36"/>
                      <a:pt x="259" y="38"/>
                      <a:pt x="259" y="39"/>
                    </a:cubicBezTo>
                    <a:cubicBezTo>
                      <a:pt x="258" y="40"/>
                      <a:pt x="258" y="40"/>
                      <a:pt x="258" y="40"/>
                    </a:cubicBezTo>
                    <a:cubicBezTo>
                      <a:pt x="258" y="39"/>
                      <a:pt x="258" y="39"/>
                      <a:pt x="258" y="39"/>
                    </a:cubicBezTo>
                    <a:cubicBezTo>
                      <a:pt x="258" y="39"/>
                      <a:pt x="258" y="39"/>
                      <a:pt x="258" y="39"/>
                    </a:cubicBezTo>
                    <a:cubicBezTo>
                      <a:pt x="258" y="38"/>
                      <a:pt x="258" y="36"/>
                      <a:pt x="257" y="35"/>
                    </a:cubicBezTo>
                    <a:cubicBezTo>
                      <a:pt x="257" y="34"/>
                      <a:pt x="257" y="34"/>
                      <a:pt x="256" y="33"/>
                    </a:cubicBezTo>
                    <a:cubicBezTo>
                      <a:pt x="256" y="33"/>
                      <a:pt x="256" y="32"/>
                      <a:pt x="256" y="31"/>
                    </a:cubicBezTo>
                    <a:cubicBezTo>
                      <a:pt x="254" y="29"/>
                      <a:pt x="252" y="27"/>
                      <a:pt x="250" y="26"/>
                    </a:cubicBezTo>
                    <a:cubicBezTo>
                      <a:pt x="249" y="26"/>
                      <a:pt x="249" y="25"/>
                      <a:pt x="248" y="25"/>
                    </a:cubicBezTo>
                    <a:cubicBezTo>
                      <a:pt x="248" y="25"/>
                      <a:pt x="247" y="25"/>
                      <a:pt x="246" y="25"/>
                    </a:cubicBezTo>
                    <a:cubicBezTo>
                      <a:pt x="246" y="25"/>
                      <a:pt x="245" y="25"/>
                      <a:pt x="245" y="25"/>
                    </a:cubicBezTo>
                    <a:cubicBezTo>
                      <a:pt x="244" y="25"/>
                      <a:pt x="244" y="25"/>
                      <a:pt x="243" y="26"/>
                    </a:cubicBezTo>
                    <a:cubicBezTo>
                      <a:pt x="243" y="26"/>
                      <a:pt x="242" y="26"/>
                      <a:pt x="242" y="26"/>
                    </a:cubicBezTo>
                    <a:cubicBezTo>
                      <a:pt x="241" y="27"/>
                      <a:pt x="241" y="27"/>
                      <a:pt x="240" y="28"/>
                    </a:cubicBezTo>
                    <a:cubicBezTo>
                      <a:pt x="240" y="28"/>
                      <a:pt x="240" y="29"/>
                      <a:pt x="239" y="29"/>
                    </a:cubicBezTo>
                    <a:cubicBezTo>
                      <a:pt x="238" y="31"/>
                      <a:pt x="238" y="31"/>
                      <a:pt x="238" y="31"/>
                    </a:cubicBezTo>
                    <a:cubicBezTo>
                      <a:pt x="238" y="32"/>
                      <a:pt x="236" y="32"/>
                      <a:pt x="235" y="32"/>
                    </a:cubicBezTo>
                    <a:cubicBezTo>
                      <a:pt x="235" y="31"/>
                      <a:pt x="234" y="30"/>
                      <a:pt x="234" y="30"/>
                    </a:cubicBezTo>
                    <a:cubicBezTo>
                      <a:pt x="234" y="30"/>
                      <a:pt x="234" y="30"/>
                      <a:pt x="234" y="30"/>
                    </a:cubicBezTo>
                    <a:cubicBezTo>
                      <a:pt x="234" y="26"/>
                      <a:pt x="233" y="22"/>
                      <a:pt x="230" y="19"/>
                    </a:cubicBezTo>
                    <a:cubicBezTo>
                      <a:pt x="228" y="16"/>
                      <a:pt x="225" y="14"/>
                      <a:pt x="221" y="13"/>
                    </a:cubicBezTo>
                    <a:cubicBezTo>
                      <a:pt x="221" y="13"/>
                      <a:pt x="220" y="13"/>
                      <a:pt x="220" y="12"/>
                    </a:cubicBezTo>
                    <a:cubicBezTo>
                      <a:pt x="220" y="12"/>
                      <a:pt x="220" y="12"/>
                      <a:pt x="220" y="12"/>
                    </a:cubicBezTo>
                    <a:cubicBezTo>
                      <a:pt x="219" y="12"/>
                      <a:pt x="219" y="12"/>
                      <a:pt x="219" y="12"/>
                    </a:cubicBezTo>
                    <a:cubicBezTo>
                      <a:pt x="218" y="12"/>
                      <a:pt x="218" y="12"/>
                      <a:pt x="218" y="12"/>
                    </a:cubicBezTo>
                    <a:cubicBezTo>
                      <a:pt x="217" y="12"/>
                      <a:pt x="217" y="12"/>
                      <a:pt x="217" y="12"/>
                    </a:cubicBezTo>
                    <a:cubicBezTo>
                      <a:pt x="216" y="13"/>
                      <a:pt x="216" y="13"/>
                      <a:pt x="216" y="13"/>
                    </a:cubicBezTo>
                    <a:cubicBezTo>
                      <a:pt x="215" y="13"/>
                      <a:pt x="215" y="13"/>
                      <a:pt x="214" y="13"/>
                    </a:cubicBezTo>
                    <a:cubicBezTo>
                      <a:pt x="214" y="14"/>
                      <a:pt x="213" y="14"/>
                      <a:pt x="213" y="15"/>
                    </a:cubicBezTo>
                    <a:cubicBezTo>
                      <a:pt x="212" y="16"/>
                      <a:pt x="212" y="16"/>
                      <a:pt x="211" y="17"/>
                    </a:cubicBezTo>
                    <a:cubicBezTo>
                      <a:pt x="211" y="18"/>
                      <a:pt x="210" y="19"/>
                      <a:pt x="210" y="20"/>
                    </a:cubicBezTo>
                    <a:cubicBezTo>
                      <a:pt x="210" y="20"/>
                      <a:pt x="209" y="21"/>
                      <a:pt x="209" y="22"/>
                    </a:cubicBezTo>
                    <a:cubicBezTo>
                      <a:pt x="208" y="25"/>
                      <a:pt x="208" y="25"/>
                      <a:pt x="208" y="25"/>
                    </a:cubicBezTo>
                    <a:cubicBezTo>
                      <a:pt x="208" y="27"/>
                      <a:pt x="206" y="29"/>
                      <a:pt x="204" y="28"/>
                    </a:cubicBezTo>
                    <a:cubicBezTo>
                      <a:pt x="203" y="28"/>
                      <a:pt x="202" y="27"/>
                      <a:pt x="201" y="26"/>
                    </a:cubicBezTo>
                    <a:cubicBezTo>
                      <a:pt x="201" y="26"/>
                      <a:pt x="201" y="26"/>
                      <a:pt x="201" y="26"/>
                    </a:cubicBezTo>
                    <a:cubicBezTo>
                      <a:pt x="200" y="23"/>
                      <a:pt x="200" y="23"/>
                      <a:pt x="200" y="23"/>
                    </a:cubicBezTo>
                    <a:cubicBezTo>
                      <a:pt x="200" y="23"/>
                      <a:pt x="200" y="22"/>
                      <a:pt x="199" y="21"/>
                    </a:cubicBezTo>
                    <a:cubicBezTo>
                      <a:pt x="199" y="21"/>
                      <a:pt x="199" y="20"/>
                      <a:pt x="198" y="20"/>
                    </a:cubicBezTo>
                    <a:cubicBezTo>
                      <a:pt x="198" y="19"/>
                      <a:pt x="197" y="18"/>
                      <a:pt x="197" y="18"/>
                    </a:cubicBezTo>
                    <a:cubicBezTo>
                      <a:pt x="196" y="17"/>
                      <a:pt x="196" y="17"/>
                      <a:pt x="195" y="17"/>
                    </a:cubicBezTo>
                    <a:cubicBezTo>
                      <a:pt x="195" y="16"/>
                      <a:pt x="194" y="16"/>
                      <a:pt x="194" y="15"/>
                    </a:cubicBezTo>
                    <a:cubicBezTo>
                      <a:pt x="193" y="15"/>
                      <a:pt x="193" y="15"/>
                      <a:pt x="192" y="14"/>
                    </a:cubicBezTo>
                    <a:cubicBezTo>
                      <a:pt x="192" y="14"/>
                      <a:pt x="191" y="14"/>
                      <a:pt x="190" y="14"/>
                    </a:cubicBezTo>
                    <a:cubicBezTo>
                      <a:pt x="190" y="14"/>
                      <a:pt x="189" y="14"/>
                      <a:pt x="189" y="14"/>
                    </a:cubicBezTo>
                    <a:cubicBezTo>
                      <a:pt x="188" y="14"/>
                      <a:pt x="188" y="14"/>
                      <a:pt x="187" y="14"/>
                    </a:cubicBezTo>
                    <a:cubicBezTo>
                      <a:pt x="187" y="14"/>
                      <a:pt x="186" y="14"/>
                      <a:pt x="186" y="15"/>
                    </a:cubicBezTo>
                    <a:cubicBezTo>
                      <a:pt x="185" y="15"/>
                      <a:pt x="185" y="15"/>
                      <a:pt x="184" y="15"/>
                    </a:cubicBezTo>
                    <a:cubicBezTo>
                      <a:pt x="184" y="16"/>
                      <a:pt x="183" y="16"/>
                      <a:pt x="183" y="17"/>
                    </a:cubicBezTo>
                    <a:cubicBezTo>
                      <a:pt x="182" y="17"/>
                      <a:pt x="182" y="18"/>
                      <a:pt x="182" y="18"/>
                    </a:cubicBezTo>
                    <a:cubicBezTo>
                      <a:pt x="181" y="19"/>
                      <a:pt x="181" y="19"/>
                      <a:pt x="181" y="20"/>
                    </a:cubicBezTo>
                    <a:cubicBezTo>
                      <a:pt x="180" y="22"/>
                      <a:pt x="180" y="22"/>
                      <a:pt x="180" y="22"/>
                    </a:cubicBezTo>
                    <a:cubicBezTo>
                      <a:pt x="180" y="22"/>
                      <a:pt x="180" y="22"/>
                      <a:pt x="180" y="22"/>
                    </a:cubicBezTo>
                    <a:cubicBezTo>
                      <a:pt x="179" y="25"/>
                      <a:pt x="176" y="25"/>
                      <a:pt x="174" y="24"/>
                    </a:cubicBezTo>
                    <a:cubicBezTo>
                      <a:pt x="172" y="24"/>
                      <a:pt x="171" y="22"/>
                      <a:pt x="171" y="21"/>
                    </a:cubicBezTo>
                    <a:cubicBezTo>
                      <a:pt x="172" y="18"/>
                      <a:pt x="171" y="16"/>
                      <a:pt x="171" y="14"/>
                    </a:cubicBezTo>
                    <a:cubicBezTo>
                      <a:pt x="170" y="12"/>
                      <a:pt x="169" y="10"/>
                      <a:pt x="168" y="10"/>
                    </a:cubicBezTo>
                    <a:cubicBezTo>
                      <a:pt x="167" y="9"/>
                      <a:pt x="167" y="9"/>
                      <a:pt x="166" y="9"/>
                    </a:cubicBezTo>
                    <a:cubicBezTo>
                      <a:pt x="165" y="9"/>
                      <a:pt x="164" y="9"/>
                      <a:pt x="163" y="9"/>
                    </a:cubicBezTo>
                    <a:cubicBezTo>
                      <a:pt x="162" y="9"/>
                      <a:pt x="162" y="9"/>
                      <a:pt x="162" y="9"/>
                    </a:cubicBezTo>
                    <a:cubicBezTo>
                      <a:pt x="160" y="10"/>
                      <a:pt x="160" y="10"/>
                      <a:pt x="160" y="10"/>
                    </a:cubicBezTo>
                    <a:cubicBezTo>
                      <a:pt x="159" y="10"/>
                      <a:pt x="158" y="11"/>
                      <a:pt x="157" y="11"/>
                    </a:cubicBezTo>
                    <a:cubicBezTo>
                      <a:pt x="156" y="11"/>
                      <a:pt x="155" y="12"/>
                      <a:pt x="154" y="13"/>
                    </a:cubicBezTo>
                    <a:cubicBezTo>
                      <a:pt x="154" y="13"/>
                      <a:pt x="153" y="13"/>
                      <a:pt x="153" y="14"/>
                    </a:cubicBezTo>
                    <a:cubicBezTo>
                      <a:pt x="152" y="15"/>
                      <a:pt x="152" y="15"/>
                      <a:pt x="152" y="15"/>
                    </a:cubicBezTo>
                    <a:cubicBezTo>
                      <a:pt x="151" y="16"/>
                      <a:pt x="151" y="16"/>
                      <a:pt x="151" y="16"/>
                    </a:cubicBezTo>
                    <a:cubicBezTo>
                      <a:pt x="150" y="18"/>
                      <a:pt x="150" y="18"/>
                      <a:pt x="150" y="18"/>
                    </a:cubicBezTo>
                    <a:cubicBezTo>
                      <a:pt x="149" y="19"/>
                      <a:pt x="149" y="19"/>
                      <a:pt x="149" y="19"/>
                    </a:cubicBezTo>
                    <a:cubicBezTo>
                      <a:pt x="149" y="20"/>
                      <a:pt x="149" y="20"/>
                      <a:pt x="148" y="21"/>
                    </a:cubicBezTo>
                    <a:cubicBezTo>
                      <a:pt x="148" y="22"/>
                      <a:pt x="148" y="23"/>
                      <a:pt x="147" y="24"/>
                    </a:cubicBezTo>
                    <a:cubicBezTo>
                      <a:pt x="147" y="25"/>
                      <a:pt x="147" y="26"/>
                      <a:pt x="147" y="28"/>
                    </a:cubicBezTo>
                    <a:cubicBezTo>
                      <a:pt x="147" y="29"/>
                      <a:pt x="146" y="30"/>
                      <a:pt x="146" y="31"/>
                    </a:cubicBezTo>
                    <a:cubicBezTo>
                      <a:pt x="146" y="35"/>
                      <a:pt x="146" y="35"/>
                      <a:pt x="146" y="35"/>
                    </a:cubicBezTo>
                    <a:cubicBezTo>
                      <a:pt x="146" y="37"/>
                      <a:pt x="144" y="39"/>
                      <a:pt x="142" y="39"/>
                    </a:cubicBezTo>
                    <a:cubicBezTo>
                      <a:pt x="141" y="39"/>
                      <a:pt x="140" y="38"/>
                      <a:pt x="139" y="37"/>
                    </a:cubicBezTo>
                    <a:cubicBezTo>
                      <a:pt x="139" y="37"/>
                      <a:pt x="139" y="37"/>
                      <a:pt x="139" y="37"/>
                    </a:cubicBezTo>
                    <a:cubicBezTo>
                      <a:pt x="139" y="36"/>
                      <a:pt x="139" y="35"/>
                      <a:pt x="138" y="35"/>
                    </a:cubicBezTo>
                    <a:cubicBezTo>
                      <a:pt x="138" y="34"/>
                      <a:pt x="138" y="34"/>
                      <a:pt x="137" y="33"/>
                    </a:cubicBezTo>
                    <a:cubicBezTo>
                      <a:pt x="137" y="33"/>
                      <a:pt x="136" y="32"/>
                      <a:pt x="136" y="32"/>
                    </a:cubicBezTo>
                    <a:cubicBezTo>
                      <a:pt x="135" y="32"/>
                      <a:pt x="135" y="31"/>
                      <a:pt x="134" y="31"/>
                    </a:cubicBezTo>
                    <a:cubicBezTo>
                      <a:pt x="133" y="30"/>
                      <a:pt x="132" y="30"/>
                      <a:pt x="131" y="30"/>
                    </a:cubicBezTo>
                    <a:cubicBezTo>
                      <a:pt x="130" y="29"/>
                      <a:pt x="129" y="29"/>
                      <a:pt x="129" y="29"/>
                    </a:cubicBezTo>
                    <a:cubicBezTo>
                      <a:pt x="127" y="29"/>
                      <a:pt x="127" y="29"/>
                      <a:pt x="127" y="29"/>
                    </a:cubicBezTo>
                    <a:cubicBezTo>
                      <a:pt x="125" y="30"/>
                      <a:pt x="125" y="30"/>
                      <a:pt x="125" y="30"/>
                    </a:cubicBezTo>
                    <a:cubicBezTo>
                      <a:pt x="124" y="30"/>
                      <a:pt x="123" y="30"/>
                      <a:pt x="123" y="31"/>
                    </a:cubicBezTo>
                    <a:cubicBezTo>
                      <a:pt x="122" y="31"/>
                      <a:pt x="122" y="31"/>
                      <a:pt x="121" y="32"/>
                    </a:cubicBezTo>
                    <a:cubicBezTo>
                      <a:pt x="121" y="32"/>
                      <a:pt x="120" y="32"/>
                      <a:pt x="120" y="33"/>
                    </a:cubicBezTo>
                    <a:cubicBezTo>
                      <a:pt x="119" y="33"/>
                      <a:pt x="119" y="34"/>
                      <a:pt x="118" y="34"/>
                    </a:cubicBezTo>
                    <a:cubicBezTo>
                      <a:pt x="118" y="35"/>
                      <a:pt x="118" y="35"/>
                      <a:pt x="117" y="36"/>
                    </a:cubicBezTo>
                    <a:cubicBezTo>
                      <a:pt x="117" y="37"/>
                      <a:pt x="117" y="37"/>
                      <a:pt x="117" y="38"/>
                    </a:cubicBezTo>
                    <a:cubicBezTo>
                      <a:pt x="116" y="40"/>
                      <a:pt x="116" y="40"/>
                      <a:pt x="116" y="40"/>
                    </a:cubicBezTo>
                    <a:cubicBezTo>
                      <a:pt x="116" y="40"/>
                      <a:pt x="116" y="40"/>
                      <a:pt x="116" y="40"/>
                    </a:cubicBezTo>
                    <a:cubicBezTo>
                      <a:pt x="116" y="42"/>
                      <a:pt x="115" y="43"/>
                      <a:pt x="113" y="42"/>
                    </a:cubicBezTo>
                    <a:cubicBezTo>
                      <a:pt x="112" y="42"/>
                      <a:pt x="112" y="41"/>
                      <a:pt x="111" y="41"/>
                    </a:cubicBezTo>
                    <a:cubicBezTo>
                      <a:pt x="111" y="38"/>
                      <a:pt x="111" y="38"/>
                      <a:pt x="111" y="38"/>
                    </a:cubicBezTo>
                    <a:cubicBezTo>
                      <a:pt x="111" y="38"/>
                      <a:pt x="110" y="37"/>
                      <a:pt x="110" y="37"/>
                    </a:cubicBezTo>
                    <a:cubicBezTo>
                      <a:pt x="110" y="36"/>
                      <a:pt x="109" y="35"/>
                      <a:pt x="109" y="35"/>
                    </a:cubicBezTo>
                    <a:cubicBezTo>
                      <a:pt x="109" y="34"/>
                      <a:pt x="108" y="34"/>
                      <a:pt x="108" y="33"/>
                    </a:cubicBezTo>
                    <a:cubicBezTo>
                      <a:pt x="107" y="33"/>
                      <a:pt x="107" y="32"/>
                      <a:pt x="106" y="32"/>
                    </a:cubicBezTo>
                    <a:cubicBezTo>
                      <a:pt x="106" y="31"/>
                      <a:pt x="105" y="31"/>
                      <a:pt x="105" y="31"/>
                    </a:cubicBezTo>
                    <a:cubicBezTo>
                      <a:pt x="104" y="31"/>
                      <a:pt x="104" y="30"/>
                      <a:pt x="103" y="30"/>
                    </a:cubicBezTo>
                    <a:cubicBezTo>
                      <a:pt x="102" y="30"/>
                      <a:pt x="102" y="30"/>
                      <a:pt x="101" y="30"/>
                    </a:cubicBezTo>
                    <a:cubicBezTo>
                      <a:pt x="100" y="30"/>
                      <a:pt x="98" y="30"/>
                      <a:pt x="97" y="31"/>
                    </a:cubicBezTo>
                    <a:cubicBezTo>
                      <a:pt x="96" y="31"/>
                      <a:pt x="96" y="31"/>
                      <a:pt x="95" y="31"/>
                    </a:cubicBezTo>
                    <a:cubicBezTo>
                      <a:pt x="94" y="32"/>
                      <a:pt x="94" y="32"/>
                      <a:pt x="93" y="32"/>
                    </a:cubicBezTo>
                    <a:cubicBezTo>
                      <a:pt x="93" y="33"/>
                      <a:pt x="92" y="33"/>
                      <a:pt x="92" y="34"/>
                    </a:cubicBezTo>
                    <a:cubicBezTo>
                      <a:pt x="91" y="34"/>
                      <a:pt x="91" y="35"/>
                      <a:pt x="90" y="36"/>
                    </a:cubicBezTo>
                    <a:cubicBezTo>
                      <a:pt x="90" y="36"/>
                      <a:pt x="89" y="37"/>
                      <a:pt x="89" y="37"/>
                    </a:cubicBezTo>
                    <a:cubicBezTo>
                      <a:pt x="88" y="39"/>
                      <a:pt x="88" y="39"/>
                      <a:pt x="88" y="39"/>
                    </a:cubicBezTo>
                    <a:cubicBezTo>
                      <a:pt x="88" y="40"/>
                      <a:pt x="87" y="41"/>
                      <a:pt x="86" y="40"/>
                    </a:cubicBezTo>
                    <a:cubicBezTo>
                      <a:pt x="86" y="40"/>
                      <a:pt x="86" y="40"/>
                      <a:pt x="86" y="40"/>
                    </a:cubicBezTo>
                    <a:cubicBezTo>
                      <a:pt x="84" y="37"/>
                      <a:pt x="84" y="37"/>
                      <a:pt x="84" y="37"/>
                    </a:cubicBezTo>
                    <a:cubicBezTo>
                      <a:pt x="82" y="35"/>
                      <a:pt x="82" y="35"/>
                      <a:pt x="82" y="35"/>
                    </a:cubicBezTo>
                    <a:cubicBezTo>
                      <a:pt x="81" y="35"/>
                      <a:pt x="80" y="34"/>
                      <a:pt x="79" y="33"/>
                    </a:cubicBezTo>
                    <a:cubicBezTo>
                      <a:pt x="78" y="33"/>
                      <a:pt x="78" y="33"/>
                      <a:pt x="77" y="32"/>
                    </a:cubicBezTo>
                    <a:cubicBezTo>
                      <a:pt x="76" y="32"/>
                      <a:pt x="75" y="32"/>
                      <a:pt x="74" y="32"/>
                    </a:cubicBezTo>
                    <a:cubicBezTo>
                      <a:pt x="73" y="32"/>
                      <a:pt x="72" y="32"/>
                      <a:pt x="71" y="33"/>
                    </a:cubicBezTo>
                    <a:cubicBezTo>
                      <a:pt x="70" y="33"/>
                      <a:pt x="69" y="33"/>
                      <a:pt x="68" y="34"/>
                    </a:cubicBezTo>
                    <a:cubicBezTo>
                      <a:pt x="67" y="34"/>
                      <a:pt x="66" y="35"/>
                      <a:pt x="66" y="36"/>
                    </a:cubicBezTo>
                    <a:cubicBezTo>
                      <a:pt x="64" y="37"/>
                      <a:pt x="63" y="39"/>
                      <a:pt x="63" y="41"/>
                    </a:cubicBezTo>
                    <a:cubicBezTo>
                      <a:pt x="62" y="43"/>
                      <a:pt x="62" y="45"/>
                      <a:pt x="63" y="47"/>
                    </a:cubicBezTo>
                    <a:cubicBezTo>
                      <a:pt x="63" y="51"/>
                      <a:pt x="64" y="55"/>
                      <a:pt x="64" y="60"/>
                    </a:cubicBezTo>
                    <a:cubicBezTo>
                      <a:pt x="64" y="61"/>
                      <a:pt x="63" y="62"/>
                      <a:pt x="62" y="62"/>
                    </a:cubicBezTo>
                    <a:cubicBezTo>
                      <a:pt x="61" y="62"/>
                      <a:pt x="61" y="62"/>
                      <a:pt x="61" y="61"/>
                    </a:cubicBezTo>
                    <a:cubicBezTo>
                      <a:pt x="61" y="61"/>
                      <a:pt x="61" y="61"/>
                      <a:pt x="61" y="61"/>
                    </a:cubicBezTo>
                    <a:cubicBezTo>
                      <a:pt x="60" y="60"/>
                      <a:pt x="59" y="60"/>
                      <a:pt x="58" y="59"/>
                    </a:cubicBezTo>
                    <a:cubicBezTo>
                      <a:pt x="57" y="58"/>
                      <a:pt x="56" y="58"/>
                      <a:pt x="55" y="57"/>
                    </a:cubicBezTo>
                    <a:cubicBezTo>
                      <a:pt x="53" y="56"/>
                      <a:pt x="51" y="56"/>
                      <a:pt x="48" y="56"/>
                    </a:cubicBezTo>
                    <a:cubicBezTo>
                      <a:pt x="47" y="56"/>
                      <a:pt x="46" y="56"/>
                      <a:pt x="45" y="56"/>
                    </a:cubicBezTo>
                    <a:cubicBezTo>
                      <a:pt x="44" y="56"/>
                      <a:pt x="43" y="56"/>
                      <a:pt x="42" y="57"/>
                    </a:cubicBezTo>
                    <a:cubicBezTo>
                      <a:pt x="41" y="57"/>
                      <a:pt x="40" y="58"/>
                      <a:pt x="40" y="59"/>
                    </a:cubicBezTo>
                    <a:cubicBezTo>
                      <a:pt x="39" y="59"/>
                      <a:pt x="38" y="60"/>
                      <a:pt x="37" y="61"/>
                    </a:cubicBezTo>
                    <a:cubicBezTo>
                      <a:pt x="37" y="62"/>
                      <a:pt x="37" y="62"/>
                      <a:pt x="37" y="62"/>
                    </a:cubicBezTo>
                    <a:cubicBezTo>
                      <a:pt x="36" y="64"/>
                      <a:pt x="36" y="64"/>
                      <a:pt x="36" y="64"/>
                    </a:cubicBezTo>
                    <a:cubicBezTo>
                      <a:pt x="35" y="64"/>
                      <a:pt x="35" y="66"/>
                      <a:pt x="35" y="67"/>
                    </a:cubicBezTo>
                    <a:cubicBezTo>
                      <a:pt x="34" y="68"/>
                      <a:pt x="34" y="69"/>
                      <a:pt x="34" y="70"/>
                    </a:cubicBezTo>
                    <a:cubicBezTo>
                      <a:pt x="34" y="71"/>
                      <a:pt x="34" y="72"/>
                      <a:pt x="34" y="73"/>
                    </a:cubicBezTo>
                    <a:cubicBezTo>
                      <a:pt x="35" y="75"/>
                      <a:pt x="36" y="77"/>
                      <a:pt x="36" y="80"/>
                    </a:cubicBezTo>
                    <a:cubicBezTo>
                      <a:pt x="37" y="81"/>
                      <a:pt x="37" y="83"/>
                      <a:pt x="37" y="84"/>
                    </a:cubicBezTo>
                    <a:cubicBezTo>
                      <a:pt x="38" y="85"/>
                      <a:pt x="38" y="87"/>
                      <a:pt x="38" y="88"/>
                    </a:cubicBezTo>
                    <a:cubicBezTo>
                      <a:pt x="38" y="90"/>
                      <a:pt x="37" y="92"/>
                      <a:pt x="35" y="92"/>
                    </a:cubicBezTo>
                    <a:cubicBezTo>
                      <a:pt x="34" y="92"/>
                      <a:pt x="33" y="92"/>
                      <a:pt x="32" y="91"/>
                    </a:cubicBezTo>
                    <a:cubicBezTo>
                      <a:pt x="32" y="91"/>
                      <a:pt x="32" y="91"/>
                      <a:pt x="32" y="91"/>
                    </a:cubicBezTo>
                    <a:cubicBezTo>
                      <a:pt x="31" y="90"/>
                      <a:pt x="31" y="90"/>
                      <a:pt x="31" y="90"/>
                    </a:cubicBezTo>
                    <a:cubicBezTo>
                      <a:pt x="30" y="90"/>
                      <a:pt x="30" y="90"/>
                      <a:pt x="30" y="90"/>
                    </a:cubicBezTo>
                    <a:cubicBezTo>
                      <a:pt x="29" y="89"/>
                      <a:pt x="29" y="89"/>
                      <a:pt x="29" y="89"/>
                    </a:cubicBezTo>
                    <a:cubicBezTo>
                      <a:pt x="29" y="89"/>
                      <a:pt x="29" y="89"/>
                      <a:pt x="29" y="89"/>
                    </a:cubicBezTo>
                    <a:cubicBezTo>
                      <a:pt x="29" y="89"/>
                      <a:pt x="29" y="89"/>
                      <a:pt x="29" y="89"/>
                    </a:cubicBezTo>
                    <a:cubicBezTo>
                      <a:pt x="29" y="89"/>
                      <a:pt x="29" y="89"/>
                      <a:pt x="29" y="89"/>
                    </a:cubicBezTo>
                    <a:cubicBezTo>
                      <a:pt x="28" y="90"/>
                      <a:pt x="28" y="90"/>
                      <a:pt x="28" y="90"/>
                    </a:cubicBezTo>
                    <a:cubicBezTo>
                      <a:pt x="28" y="91"/>
                      <a:pt x="27" y="91"/>
                      <a:pt x="27" y="92"/>
                    </a:cubicBezTo>
                    <a:cubicBezTo>
                      <a:pt x="27" y="93"/>
                      <a:pt x="27" y="94"/>
                      <a:pt x="27" y="95"/>
                    </a:cubicBezTo>
                    <a:cubicBezTo>
                      <a:pt x="27" y="97"/>
                      <a:pt x="27" y="98"/>
                      <a:pt x="27" y="99"/>
                    </a:cubicBezTo>
                    <a:cubicBezTo>
                      <a:pt x="27" y="101"/>
                      <a:pt x="27" y="103"/>
                      <a:pt x="27" y="105"/>
                    </a:cubicBezTo>
                    <a:cubicBezTo>
                      <a:pt x="28" y="105"/>
                      <a:pt x="28" y="105"/>
                      <a:pt x="28" y="105"/>
                    </a:cubicBezTo>
                    <a:cubicBezTo>
                      <a:pt x="28" y="107"/>
                      <a:pt x="27" y="109"/>
                      <a:pt x="25" y="109"/>
                    </a:cubicBezTo>
                    <a:cubicBezTo>
                      <a:pt x="24" y="110"/>
                      <a:pt x="23" y="109"/>
                      <a:pt x="23" y="109"/>
                    </a:cubicBezTo>
                    <a:cubicBezTo>
                      <a:pt x="20" y="107"/>
                      <a:pt x="17" y="106"/>
                      <a:pt x="13" y="107"/>
                    </a:cubicBezTo>
                    <a:cubicBezTo>
                      <a:pt x="12" y="107"/>
                      <a:pt x="10" y="107"/>
                      <a:pt x="9" y="108"/>
                    </a:cubicBezTo>
                    <a:cubicBezTo>
                      <a:pt x="8" y="108"/>
                      <a:pt x="8" y="109"/>
                      <a:pt x="7" y="109"/>
                    </a:cubicBezTo>
                    <a:cubicBezTo>
                      <a:pt x="7" y="109"/>
                      <a:pt x="7" y="109"/>
                      <a:pt x="7" y="110"/>
                    </a:cubicBezTo>
                    <a:cubicBezTo>
                      <a:pt x="7" y="111"/>
                      <a:pt x="7" y="111"/>
                      <a:pt x="7" y="111"/>
                    </a:cubicBezTo>
                    <a:cubicBezTo>
                      <a:pt x="6" y="111"/>
                      <a:pt x="6" y="111"/>
                      <a:pt x="6" y="111"/>
                    </a:cubicBezTo>
                    <a:cubicBezTo>
                      <a:pt x="6" y="111"/>
                      <a:pt x="6" y="111"/>
                      <a:pt x="6" y="111"/>
                    </a:cubicBezTo>
                    <a:cubicBezTo>
                      <a:pt x="6" y="111"/>
                      <a:pt x="6" y="111"/>
                      <a:pt x="6" y="111"/>
                    </a:cubicBezTo>
                    <a:cubicBezTo>
                      <a:pt x="6" y="111"/>
                      <a:pt x="6" y="111"/>
                      <a:pt x="6" y="111"/>
                    </a:cubicBezTo>
                    <a:cubicBezTo>
                      <a:pt x="6" y="111"/>
                      <a:pt x="6" y="111"/>
                      <a:pt x="6" y="111"/>
                    </a:cubicBezTo>
                    <a:cubicBezTo>
                      <a:pt x="6" y="111"/>
                      <a:pt x="6" y="111"/>
                      <a:pt x="6" y="111"/>
                    </a:cubicBezTo>
                    <a:cubicBezTo>
                      <a:pt x="6" y="112"/>
                      <a:pt x="6" y="112"/>
                      <a:pt x="6" y="113"/>
                    </a:cubicBezTo>
                    <a:cubicBezTo>
                      <a:pt x="6" y="114"/>
                      <a:pt x="6" y="115"/>
                      <a:pt x="6" y="115"/>
                    </a:cubicBezTo>
                    <a:cubicBezTo>
                      <a:pt x="6" y="116"/>
                      <a:pt x="6" y="117"/>
                      <a:pt x="6" y="118"/>
                    </a:cubicBezTo>
                    <a:cubicBezTo>
                      <a:pt x="7" y="119"/>
                      <a:pt x="7" y="120"/>
                      <a:pt x="7" y="121"/>
                    </a:cubicBezTo>
                    <a:cubicBezTo>
                      <a:pt x="8" y="122"/>
                      <a:pt x="8" y="124"/>
                      <a:pt x="9" y="126"/>
                    </a:cubicBezTo>
                    <a:cubicBezTo>
                      <a:pt x="10" y="127"/>
                      <a:pt x="11" y="129"/>
                      <a:pt x="12" y="131"/>
                    </a:cubicBezTo>
                    <a:cubicBezTo>
                      <a:pt x="12" y="131"/>
                      <a:pt x="12" y="131"/>
                      <a:pt x="12" y="131"/>
                    </a:cubicBezTo>
                    <a:cubicBezTo>
                      <a:pt x="13" y="131"/>
                      <a:pt x="13" y="133"/>
                      <a:pt x="12" y="133"/>
                    </a:cubicBezTo>
                    <a:cubicBezTo>
                      <a:pt x="11" y="134"/>
                      <a:pt x="11" y="134"/>
                      <a:pt x="10" y="134"/>
                    </a:cubicBezTo>
                    <a:cubicBezTo>
                      <a:pt x="10" y="133"/>
                      <a:pt x="9" y="133"/>
                      <a:pt x="8" y="133"/>
                    </a:cubicBezTo>
                    <a:cubicBezTo>
                      <a:pt x="8" y="133"/>
                      <a:pt x="7" y="134"/>
                      <a:pt x="7" y="134"/>
                    </a:cubicBezTo>
                    <a:cubicBezTo>
                      <a:pt x="6" y="134"/>
                      <a:pt x="6" y="134"/>
                      <a:pt x="6" y="134"/>
                    </a:cubicBezTo>
                    <a:cubicBezTo>
                      <a:pt x="5" y="134"/>
                      <a:pt x="4" y="135"/>
                      <a:pt x="4" y="135"/>
                    </a:cubicBezTo>
                    <a:cubicBezTo>
                      <a:pt x="3" y="136"/>
                      <a:pt x="3" y="137"/>
                      <a:pt x="2" y="138"/>
                    </a:cubicBezTo>
                    <a:cubicBezTo>
                      <a:pt x="2" y="138"/>
                      <a:pt x="2" y="139"/>
                      <a:pt x="2" y="140"/>
                    </a:cubicBezTo>
                    <a:cubicBezTo>
                      <a:pt x="2" y="140"/>
                      <a:pt x="1" y="141"/>
                      <a:pt x="2" y="141"/>
                    </a:cubicBezTo>
                    <a:cubicBezTo>
                      <a:pt x="2" y="142"/>
                      <a:pt x="2" y="142"/>
                      <a:pt x="2" y="143"/>
                    </a:cubicBezTo>
                    <a:cubicBezTo>
                      <a:pt x="2" y="143"/>
                      <a:pt x="2" y="143"/>
                      <a:pt x="2" y="144"/>
                    </a:cubicBezTo>
                    <a:cubicBezTo>
                      <a:pt x="3" y="144"/>
                      <a:pt x="3" y="145"/>
                      <a:pt x="3" y="145"/>
                    </a:cubicBezTo>
                    <a:cubicBezTo>
                      <a:pt x="3" y="145"/>
                      <a:pt x="4" y="146"/>
                      <a:pt x="4" y="146"/>
                    </a:cubicBezTo>
                    <a:cubicBezTo>
                      <a:pt x="5" y="147"/>
                      <a:pt x="5" y="147"/>
                      <a:pt x="5" y="147"/>
                    </a:cubicBezTo>
                    <a:cubicBezTo>
                      <a:pt x="5" y="148"/>
                      <a:pt x="5" y="148"/>
                      <a:pt x="5" y="148"/>
                    </a:cubicBezTo>
                    <a:cubicBezTo>
                      <a:pt x="5" y="148"/>
                      <a:pt x="5" y="148"/>
                      <a:pt x="5" y="148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77" name="Oval 128"/>
            <p:cNvSpPr/>
            <p:nvPr/>
          </p:nvSpPr>
          <p:spPr>
            <a:xfrm>
              <a:off x="3443552" y="1372545"/>
              <a:ext cx="872118" cy="872118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83" name="Group 134"/>
          <p:cNvGrpSpPr/>
          <p:nvPr/>
        </p:nvGrpSpPr>
        <p:grpSpPr>
          <a:xfrm>
            <a:off x="9333601" y="4391955"/>
            <a:ext cx="872118" cy="872118"/>
            <a:chOff x="4537460" y="1372545"/>
            <a:chExt cx="872118" cy="872118"/>
          </a:xfrm>
        </p:grpSpPr>
        <p:grpSp>
          <p:nvGrpSpPr>
            <p:cNvPr id="84" name="Group 77"/>
            <p:cNvGrpSpPr/>
            <p:nvPr/>
          </p:nvGrpSpPr>
          <p:grpSpPr>
            <a:xfrm>
              <a:off x="4707562" y="1560361"/>
              <a:ext cx="498864" cy="408161"/>
              <a:chOff x="3514725" y="1471614"/>
              <a:chExt cx="628651" cy="514350"/>
            </a:xfrm>
            <a:solidFill>
              <a:schemeClr val="accent4"/>
            </a:solidFill>
          </p:grpSpPr>
          <p:sp>
            <p:nvSpPr>
              <p:cNvPr id="86" name="Freeform 148"/>
              <p:cNvSpPr>
                <a:spLocks/>
              </p:cNvSpPr>
              <p:nvPr/>
            </p:nvSpPr>
            <p:spPr bwMode="auto">
              <a:xfrm>
                <a:off x="3590925" y="1471614"/>
                <a:ext cx="501650" cy="469900"/>
              </a:xfrm>
              <a:custGeom>
                <a:avLst/>
                <a:gdLst/>
                <a:ahLst/>
                <a:cxnLst>
                  <a:cxn ang="0">
                    <a:pos x="301" y="34"/>
                  </a:cxn>
                  <a:cxn ang="0">
                    <a:pos x="72" y="34"/>
                  </a:cxn>
                  <a:cxn ang="0">
                    <a:pos x="70" y="0"/>
                  </a:cxn>
                  <a:cxn ang="0">
                    <a:pos x="47" y="0"/>
                  </a:cxn>
                  <a:cxn ang="0">
                    <a:pos x="0" y="240"/>
                  </a:cxn>
                  <a:cxn ang="0">
                    <a:pos x="32" y="246"/>
                  </a:cxn>
                  <a:cxn ang="0">
                    <a:pos x="105" y="68"/>
                  </a:cxn>
                  <a:cxn ang="0">
                    <a:pos x="125" y="68"/>
                  </a:cxn>
                  <a:cxn ang="0">
                    <a:pos x="84" y="254"/>
                  </a:cxn>
                  <a:cxn ang="0">
                    <a:pos x="91" y="256"/>
                  </a:cxn>
                  <a:cxn ang="0">
                    <a:pos x="164" y="77"/>
                  </a:cxn>
                  <a:cxn ang="0">
                    <a:pos x="185" y="77"/>
                  </a:cxn>
                  <a:cxn ang="0">
                    <a:pos x="144" y="264"/>
                  </a:cxn>
                  <a:cxn ang="0">
                    <a:pos x="151" y="263"/>
                  </a:cxn>
                  <a:cxn ang="0">
                    <a:pos x="224" y="83"/>
                  </a:cxn>
                  <a:cxn ang="0">
                    <a:pos x="244" y="83"/>
                  </a:cxn>
                  <a:cxn ang="0">
                    <a:pos x="205" y="274"/>
                  </a:cxn>
                  <a:cxn ang="0">
                    <a:pos x="252" y="282"/>
                  </a:cxn>
                  <a:cxn ang="0">
                    <a:pos x="301" y="34"/>
                  </a:cxn>
                </a:cxnLst>
                <a:rect l="0" t="0" r="r" b="b"/>
                <a:pathLst>
                  <a:path w="301" h="282">
                    <a:moveTo>
                      <a:pt x="301" y="34"/>
                    </a:moveTo>
                    <a:cubicBezTo>
                      <a:pt x="72" y="34"/>
                      <a:pt x="72" y="34"/>
                      <a:pt x="72" y="34"/>
                    </a:cubicBezTo>
                    <a:cubicBezTo>
                      <a:pt x="70" y="0"/>
                      <a:pt x="70" y="0"/>
                      <a:pt x="70" y="0"/>
                    </a:cubicBezTo>
                    <a:cubicBezTo>
                      <a:pt x="47" y="0"/>
                      <a:pt x="47" y="0"/>
                      <a:pt x="47" y="0"/>
                    </a:cubicBezTo>
                    <a:cubicBezTo>
                      <a:pt x="0" y="240"/>
                      <a:pt x="0" y="240"/>
                      <a:pt x="0" y="240"/>
                    </a:cubicBezTo>
                    <a:cubicBezTo>
                      <a:pt x="32" y="246"/>
                      <a:pt x="32" y="246"/>
                      <a:pt x="32" y="246"/>
                    </a:cubicBezTo>
                    <a:cubicBezTo>
                      <a:pt x="35" y="226"/>
                      <a:pt x="56" y="98"/>
                      <a:pt x="105" y="68"/>
                    </a:cubicBezTo>
                    <a:cubicBezTo>
                      <a:pt x="125" y="68"/>
                      <a:pt x="125" y="68"/>
                      <a:pt x="125" y="68"/>
                    </a:cubicBezTo>
                    <a:cubicBezTo>
                      <a:pt x="125" y="68"/>
                      <a:pt x="63" y="150"/>
                      <a:pt x="84" y="254"/>
                    </a:cubicBezTo>
                    <a:cubicBezTo>
                      <a:pt x="91" y="256"/>
                      <a:pt x="91" y="256"/>
                      <a:pt x="91" y="256"/>
                    </a:cubicBezTo>
                    <a:cubicBezTo>
                      <a:pt x="94" y="239"/>
                      <a:pt x="115" y="108"/>
                      <a:pt x="164" y="77"/>
                    </a:cubicBezTo>
                    <a:cubicBezTo>
                      <a:pt x="185" y="77"/>
                      <a:pt x="185" y="77"/>
                      <a:pt x="185" y="77"/>
                    </a:cubicBezTo>
                    <a:cubicBezTo>
                      <a:pt x="185" y="77"/>
                      <a:pt x="123" y="160"/>
                      <a:pt x="144" y="264"/>
                    </a:cubicBezTo>
                    <a:cubicBezTo>
                      <a:pt x="151" y="263"/>
                      <a:pt x="151" y="263"/>
                      <a:pt x="151" y="263"/>
                    </a:cubicBezTo>
                    <a:cubicBezTo>
                      <a:pt x="151" y="263"/>
                      <a:pt x="171" y="115"/>
                      <a:pt x="224" y="83"/>
                    </a:cubicBezTo>
                    <a:cubicBezTo>
                      <a:pt x="244" y="83"/>
                      <a:pt x="244" y="83"/>
                      <a:pt x="244" y="83"/>
                    </a:cubicBezTo>
                    <a:cubicBezTo>
                      <a:pt x="244" y="83"/>
                      <a:pt x="181" y="168"/>
                      <a:pt x="205" y="274"/>
                    </a:cubicBezTo>
                    <a:cubicBezTo>
                      <a:pt x="252" y="282"/>
                      <a:pt x="252" y="282"/>
                      <a:pt x="252" y="282"/>
                    </a:cubicBezTo>
                    <a:cubicBezTo>
                      <a:pt x="301" y="34"/>
                      <a:pt x="301" y="34"/>
                      <a:pt x="301" y="34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7" name="Freeform 149"/>
              <p:cNvSpPr>
                <a:spLocks/>
              </p:cNvSpPr>
              <p:nvPr/>
            </p:nvSpPr>
            <p:spPr bwMode="auto">
              <a:xfrm>
                <a:off x="3644900" y="1881189"/>
                <a:ext cx="90488" cy="2540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54" y="15"/>
                  </a:cxn>
                  <a:cxn ang="0">
                    <a:pos x="52" y="8"/>
                  </a:cxn>
                  <a:cxn ang="0">
                    <a:pos x="0" y="0"/>
                  </a:cxn>
                </a:cxnLst>
                <a:rect l="0" t="0" r="r" b="b"/>
                <a:pathLst>
                  <a:path w="54" h="15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2"/>
                      <a:pt x="0" y="2"/>
                    </a:cubicBezTo>
                    <a:cubicBezTo>
                      <a:pt x="54" y="15"/>
                      <a:pt x="54" y="15"/>
                      <a:pt x="54" y="15"/>
                    </a:cubicBezTo>
                    <a:cubicBezTo>
                      <a:pt x="53" y="13"/>
                      <a:pt x="53" y="10"/>
                      <a:pt x="52" y="8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8" name="Freeform 150"/>
              <p:cNvSpPr>
                <a:spLocks/>
              </p:cNvSpPr>
              <p:nvPr/>
            </p:nvSpPr>
            <p:spPr bwMode="auto">
              <a:xfrm>
                <a:off x="3743325" y="1897064"/>
                <a:ext cx="90488" cy="238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54" y="14"/>
                  </a:cxn>
                  <a:cxn ang="0">
                    <a:pos x="54" y="14"/>
                  </a:cxn>
                  <a:cxn ang="0">
                    <a:pos x="53" y="8"/>
                  </a:cxn>
                  <a:cxn ang="0">
                    <a:pos x="53" y="8"/>
                  </a:cxn>
                  <a:cxn ang="0">
                    <a:pos x="53" y="8"/>
                  </a:cxn>
                  <a:cxn ang="0">
                    <a:pos x="0" y="0"/>
                  </a:cxn>
                </a:cxnLst>
                <a:rect l="0" t="0" r="r" b="b"/>
                <a:pathLst>
                  <a:path w="54" h="14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54" y="14"/>
                      <a:pt x="54" y="14"/>
                      <a:pt x="54" y="14"/>
                    </a:cubicBezTo>
                    <a:cubicBezTo>
                      <a:pt x="54" y="14"/>
                      <a:pt x="54" y="14"/>
                      <a:pt x="54" y="14"/>
                    </a:cubicBezTo>
                    <a:cubicBezTo>
                      <a:pt x="54" y="12"/>
                      <a:pt x="54" y="10"/>
                      <a:pt x="53" y="8"/>
                    </a:cubicBezTo>
                    <a:cubicBezTo>
                      <a:pt x="53" y="8"/>
                      <a:pt x="53" y="8"/>
                      <a:pt x="53" y="8"/>
                    </a:cubicBezTo>
                    <a:cubicBezTo>
                      <a:pt x="53" y="8"/>
                      <a:pt x="53" y="8"/>
                      <a:pt x="53" y="8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9" name="Freeform 151"/>
              <p:cNvSpPr>
                <a:spLocks/>
              </p:cNvSpPr>
              <p:nvPr/>
            </p:nvSpPr>
            <p:spPr bwMode="auto">
              <a:xfrm>
                <a:off x="3906838" y="1924051"/>
                <a:ext cx="26988" cy="47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6" y="3"/>
                  </a:cxn>
                  <a:cxn ang="0">
                    <a:pos x="16" y="2"/>
                  </a:cxn>
                  <a:cxn ang="0">
                    <a:pos x="0" y="0"/>
                  </a:cxn>
                </a:cxnLst>
                <a:rect l="0" t="0" r="r" b="b"/>
                <a:pathLst>
                  <a:path w="16" h="3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6" y="3"/>
                      <a:pt x="16" y="3"/>
                      <a:pt x="16" y="3"/>
                    </a:cubicBezTo>
                    <a:cubicBezTo>
                      <a:pt x="16" y="3"/>
                      <a:pt x="16" y="3"/>
                      <a:pt x="16" y="2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90" name="Freeform 152"/>
              <p:cNvSpPr>
                <a:spLocks/>
              </p:cNvSpPr>
              <p:nvPr/>
            </p:nvSpPr>
            <p:spPr bwMode="auto">
              <a:xfrm>
                <a:off x="3683000" y="1828801"/>
                <a:ext cx="339725" cy="157163"/>
              </a:xfrm>
              <a:custGeom>
                <a:avLst/>
                <a:gdLst/>
                <a:ahLst/>
                <a:cxnLst>
                  <a:cxn ang="0">
                    <a:pos x="14" y="94"/>
                  </a:cxn>
                  <a:cxn ang="0">
                    <a:pos x="35" y="69"/>
                  </a:cxn>
                  <a:cxn ang="0">
                    <a:pos x="68" y="46"/>
                  </a:cxn>
                  <a:cxn ang="0">
                    <a:pos x="82" y="33"/>
                  </a:cxn>
                  <a:cxn ang="0">
                    <a:pos x="131" y="33"/>
                  </a:cxn>
                  <a:cxn ang="0">
                    <a:pos x="152" y="48"/>
                  </a:cxn>
                  <a:cxn ang="0">
                    <a:pos x="173" y="64"/>
                  </a:cxn>
                  <a:cxn ang="0">
                    <a:pos x="198" y="92"/>
                  </a:cxn>
                </a:cxnLst>
                <a:rect l="0" t="0" r="r" b="b"/>
                <a:pathLst>
                  <a:path w="204" h="94">
                    <a:moveTo>
                      <a:pt x="14" y="94"/>
                    </a:moveTo>
                    <a:cubicBezTo>
                      <a:pt x="0" y="83"/>
                      <a:pt x="24" y="59"/>
                      <a:pt x="35" y="69"/>
                    </a:cubicBezTo>
                    <a:cubicBezTo>
                      <a:pt x="29" y="49"/>
                      <a:pt x="52" y="25"/>
                      <a:pt x="68" y="46"/>
                    </a:cubicBezTo>
                    <a:cubicBezTo>
                      <a:pt x="68" y="39"/>
                      <a:pt x="73" y="25"/>
                      <a:pt x="82" y="33"/>
                    </a:cubicBezTo>
                    <a:cubicBezTo>
                      <a:pt x="77" y="1"/>
                      <a:pt x="132" y="0"/>
                      <a:pt x="131" y="33"/>
                    </a:cubicBezTo>
                    <a:cubicBezTo>
                      <a:pt x="142" y="21"/>
                      <a:pt x="153" y="36"/>
                      <a:pt x="152" y="48"/>
                    </a:cubicBezTo>
                    <a:cubicBezTo>
                      <a:pt x="164" y="41"/>
                      <a:pt x="174" y="52"/>
                      <a:pt x="173" y="64"/>
                    </a:cubicBezTo>
                    <a:cubicBezTo>
                      <a:pt x="193" y="50"/>
                      <a:pt x="204" y="79"/>
                      <a:pt x="198" y="92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91" name="Freeform 153"/>
              <p:cNvSpPr>
                <a:spLocks/>
              </p:cNvSpPr>
              <p:nvPr/>
            </p:nvSpPr>
            <p:spPr bwMode="auto">
              <a:xfrm>
                <a:off x="3683000" y="1828801"/>
                <a:ext cx="339725" cy="157163"/>
              </a:xfrm>
              <a:custGeom>
                <a:avLst/>
                <a:gdLst/>
                <a:ahLst/>
                <a:cxnLst>
                  <a:cxn ang="0">
                    <a:pos x="14" y="94"/>
                  </a:cxn>
                  <a:cxn ang="0">
                    <a:pos x="35" y="69"/>
                  </a:cxn>
                  <a:cxn ang="0">
                    <a:pos x="68" y="46"/>
                  </a:cxn>
                  <a:cxn ang="0">
                    <a:pos x="82" y="33"/>
                  </a:cxn>
                  <a:cxn ang="0">
                    <a:pos x="131" y="33"/>
                  </a:cxn>
                  <a:cxn ang="0">
                    <a:pos x="152" y="48"/>
                  </a:cxn>
                  <a:cxn ang="0">
                    <a:pos x="173" y="64"/>
                  </a:cxn>
                  <a:cxn ang="0">
                    <a:pos x="198" y="92"/>
                  </a:cxn>
                </a:cxnLst>
                <a:rect l="0" t="0" r="r" b="b"/>
                <a:pathLst>
                  <a:path w="204" h="94">
                    <a:moveTo>
                      <a:pt x="14" y="94"/>
                    </a:moveTo>
                    <a:cubicBezTo>
                      <a:pt x="0" y="83"/>
                      <a:pt x="24" y="59"/>
                      <a:pt x="35" y="69"/>
                    </a:cubicBezTo>
                    <a:cubicBezTo>
                      <a:pt x="29" y="49"/>
                      <a:pt x="52" y="25"/>
                      <a:pt x="68" y="46"/>
                    </a:cubicBezTo>
                    <a:cubicBezTo>
                      <a:pt x="68" y="39"/>
                      <a:pt x="73" y="25"/>
                      <a:pt x="82" y="33"/>
                    </a:cubicBezTo>
                    <a:cubicBezTo>
                      <a:pt x="77" y="1"/>
                      <a:pt x="132" y="0"/>
                      <a:pt x="131" y="33"/>
                    </a:cubicBezTo>
                    <a:cubicBezTo>
                      <a:pt x="142" y="21"/>
                      <a:pt x="153" y="36"/>
                      <a:pt x="152" y="48"/>
                    </a:cubicBezTo>
                    <a:cubicBezTo>
                      <a:pt x="164" y="41"/>
                      <a:pt x="174" y="52"/>
                      <a:pt x="173" y="64"/>
                    </a:cubicBezTo>
                    <a:cubicBezTo>
                      <a:pt x="193" y="50"/>
                      <a:pt x="204" y="79"/>
                      <a:pt x="198" y="92"/>
                    </a:cubicBezTo>
                  </a:path>
                </a:pathLst>
              </a:custGeom>
              <a:grpFill/>
              <a:ln w="6350" cap="flat">
                <a:solidFill>
                  <a:schemeClr val="accent4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95" name="Freeform 154"/>
              <p:cNvSpPr>
                <a:spLocks/>
              </p:cNvSpPr>
              <p:nvPr/>
            </p:nvSpPr>
            <p:spPr bwMode="auto">
              <a:xfrm>
                <a:off x="3514725" y="1851026"/>
                <a:ext cx="231775" cy="133350"/>
              </a:xfrm>
              <a:custGeom>
                <a:avLst/>
                <a:gdLst/>
                <a:ahLst/>
                <a:cxnLst>
                  <a:cxn ang="0">
                    <a:pos x="5" y="80"/>
                  </a:cxn>
                  <a:cxn ang="0">
                    <a:pos x="4" y="62"/>
                  </a:cxn>
                  <a:cxn ang="0">
                    <a:pos x="22" y="60"/>
                  </a:cxn>
                  <a:cxn ang="0">
                    <a:pos x="20" y="43"/>
                  </a:cxn>
                  <a:cxn ang="0">
                    <a:pos x="34" y="39"/>
                  </a:cxn>
                  <a:cxn ang="0">
                    <a:pos x="78" y="26"/>
                  </a:cxn>
                  <a:cxn ang="0">
                    <a:pos x="98" y="22"/>
                  </a:cxn>
                  <a:cxn ang="0">
                    <a:pos x="128" y="21"/>
                  </a:cxn>
                  <a:cxn ang="0">
                    <a:pos x="139" y="30"/>
                  </a:cxn>
                </a:cxnLst>
                <a:rect l="0" t="0" r="r" b="b"/>
                <a:pathLst>
                  <a:path w="139" h="80">
                    <a:moveTo>
                      <a:pt x="5" y="80"/>
                    </a:moveTo>
                    <a:cubicBezTo>
                      <a:pt x="3" y="74"/>
                      <a:pt x="0" y="67"/>
                      <a:pt x="4" y="62"/>
                    </a:cubicBezTo>
                    <a:cubicBezTo>
                      <a:pt x="8" y="56"/>
                      <a:pt x="17" y="55"/>
                      <a:pt x="22" y="60"/>
                    </a:cubicBezTo>
                    <a:cubicBezTo>
                      <a:pt x="20" y="55"/>
                      <a:pt x="18" y="49"/>
                      <a:pt x="20" y="43"/>
                    </a:cubicBezTo>
                    <a:cubicBezTo>
                      <a:pt x="22" y="36"/>
                      <a:pt x="30" y="28"/>
                      <a:pt x="34" y="39"/>
                    </a:cubicBezTo>
                    <a:cubicBezTo>
                      <a:pt x="31" y="14"/>
                      <a:pt x="70" y="0"/>
                      <a:pt x="78" y="26"/>
                    </a:cubicBezTo>
                    <a:cubicBezTo>
                      <a:pt x="81" y="20"/>
                      <a:pt x="94" y="11"/>
                      <a:pt x="98" y="22"/>
                    </a:cubicBezTo>
                    <a:cubicBezTo>
                      <a:pt x="99" y="8"/>
                      <a:pt x="127" y="4"/>
                      <a:pt x="128" y="21"/>
                    </a:cubicBezTo>
                    <a:cubicBezTo>
                      <a:pt x="136" y="15"/>
                      <a:pt x="139" y="24"/>
                      <a:pt x="139" y="3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96" name="Freeform 155"/>
              <p:cNvSpPr>
                <a:spLocks/>
              </p:cNvSpPr>
              <p:nvPr/>
            </p:nvSpPr>
            <p:spPr bwMode="auto">
              <a:xfrm>
                <a:off x="3514725" y="1851026"/>
                <a:ext cx="231775" cy="133350"/>
              </a:xfrm>
              <a:custGeom>
                <a:avLst/>
                <a:gdLst/>
                <a:ahLst/>
                <a:cxnLst>
                  <a:cxn ang="0">
                    <a:pos x="5" y="80"/>
                  </a:cxn>
                  <a:cxn ang="0">
                    <a:pos x="4" y="62"/>
                  </a:cxn>
                  <a:cxn ang="0">
                    <a:pos x="22" y="60"/>
                  </a:cxn>
                  <a:cxn ang="0">
                    <a:pos x="20" y="43"/>
                  </a:cxn>
                  <a:cxn ang="0">
                    <a:pos x="34" y="39"/>
                  </a:cxn>
                  <a:cxn ang="0">
                    <a:pos x="78" y="26"/>
                  </a:cxn>
                  <a:cxn ang="0">
                    <a:pos x="98" y="22"/>
                  </a:cxn>
                  <a:cxn ang="0">
                    <a:pos x="128" y="21"/>
                  </a:cxn>
                  <a:cxn ang="0">
                    <a:pos x="139" y="30"/>
                  </a:cxn>
                </a:cxnLst>
                <a:rect l="0" t="0" r="r" b="b"/>
                <a:pathLst>
                  <a:path w="139" h="80">
                    <a:moveTo>
                      <a:pt x="5" y="80"/>
                    </a:moveTo>
                    <a:cubicBezTo>
                      <a:pt x="3" y="74"/>
                      <a:pt x="0" y="67"/>
                      <a:pt x="4" y="62"/>
                    </a:cubicBezTo>
                    <a:cubicBezTo>
                      <a:pt x="8" y="56"/>
                      <a:pt x="17" y="55"/>
                      <a:pt x="22" y="60"/>
                    </a:cubicBezTo>
                    <a:cubicBezTo>
                      <a:pt x="20" y="55"/>
                      <a:pt x="18" y="49"/>
                      <a:pt x="20" y="43"/>
                    </a:cubicBezTo>
                    <a:cubicBezTo>
                      <a:pt x="22" y="36"/>
                      <a:pt x="30" y="28"/>
                      <a:pt x="34" y="39"/>
                    </a:cubicBezTo>
                    <a:cubicBezTo>
                      <a:pt x="31" y="14"/>
                      <a:pt x="70" y="0"/>
                      <a:pt x="78" y="26"/>
                    </a:cubicBezTo>
                    <a:cubicBezTo>
                      <a:pt x="81" y="20"/>
                      <a:pt x="94" y="11"/>
                      <a:pt x="98" y="22"/>
                    </a:cubicBezTo>
                    <a:cubicBezTo>
                      <a:pt x="99" y="8"/>
                      <a:pt x="127" y="4"/>
                      <a:pt x="128" y="21"/>
                    </a:cubicBezTo>
                    <a:cubicBezTo>
                      <a:pt x="136" y="15"/>
                      <a:pt x="139" y="24"/>
                      <a:pt x="139" y="30"/>
                    </a:cubicBezTo>
                  </a:path>
                </a:pathLst>
              </a:custGeom>
              <a:grpFill/>
              <a:ln w="6350" cap="flat">
                <a:solidFill>
                  <a:schemeClr val="accent4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97" name="Freeform 156"/>
              <p:cNvSpPr>
                <a:spLocks/>
              </p:cNvSpPr>
              <p:nvPr/>
            </p:nvSpPr>
            <p:spPr bwMode="auto">
              <a:xfrm>
                <a:off x="4033838" y="1476376"/>
                <a:ext cx="109538" cy="487363"/>
              </a:xfrm>
              <a:custGeom>
                <a:avLst/>
                <a:gdLst/>
                <a:ahLst/>
                <a:cxnLst>
                  <a:cxn ang="0">
                    <a:pos x="0" y="306"/>
                  </a:cxn>
                  <a:cxn ang="0">
                    <a:pos x="50" y="0"/>
                  </a:cxn>
                  <a:cxn ang="0">
                    <a:pos x="69" y="0"/>
                  </a:cxn>
                  <a:cxn ang="0">
                    <a:pos x="67" y="307"/>
                  </a:cxn>
                  <a:cxn ang="0">
                    <a:pos x="0" y="307"/>
                  </a:cxn>
                  <a:cxn ang="0">
                    <a:pos x="0" y="306"/>
                  </a:cxn>
                </a:cxnLst>
                <a:rect l="0" t="0" r="r" b="b"/>
                <a:pathLst>
                  <a:path w="69" h="307">
                    <a:moveTo>
                      <a:pt x="0" y="306"/>
                    </a:moveTo>
                    <a:lnTo>
                      <a:pt x="50" y="0"/>
                    </a:lnTo>
                    <a:lnTo>
                      <a:pt x="69" y="0"/>
                    </a:lnTo>
                    <a:lnTo>
                      <a:pt x="67" y="307"/>
                    </a:lnTo>
                    <a:lnTo>
                      <a:pt x="0" y="307"/>
                    </a:lnTo>
                    <a:lnTo>
                      <a:pt x="0" y="30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99" name="Freeform 157"/>
              <p:cNvSpPr>
                <a:spLocks/>
              </p:cNvSpPr>
              <p:nvPr/>
            </p:nvSpPr>
            <p:spPr bwMode="auto">
              <a:xfrm>
                <a:off x="4033838" y="1476376"/>
                <a:ext cx="109538" cy="487363"/>
              </a:xfrm>
              <a:custGeom>
                <a:avLst/>
                <a:gdLst/>
                <a:ahLst/>
                <a:cxnLst>
                  <a:cxn ang="0">
                    <a:pos x="0" y="306"/>
                  </a:cxn>
                  <a:cxn ang="0">
                    <a:pos x="50" y="0"/>
                  </a:cxn>
                  <a:cxn ang="0">
                    <a:pos x="69" y="0"/>
                  </a:cxn>
                  <a:cxn ang="0">
                    <a:pos x="67" y="307"/>
                  </a:cxn>
                  <a:cxn ang="0">
                    <a:pos x="0" y="307"/>
                  </a:cxn>
                </a:cxnLst>
                <a:rect l="0" t="0" r="r" b="b"/>
                <a:pathLst>
                  <a:path w="69" h="307">
                    <a:moveTo>
                      <a:pt x="0" y="306"/>
                    </a:moveTo>
                    <a:lnTo>
                      <a:pt x="50" y="0"/>
                    </a:lnTo>
                    <a:lnTo>
                      <a:pt x="69" y="0"/>
                    </a:lnTo>
                    <a:lnTo>
                      <a:pt x="67" y="307"/>
                    </a:lnTo>
                    <a:lnTo>
                      <a:pt x="0" y="307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85" name="Oval 129"/>
            <p:cNvSpPr/>
            <p:nvPr/>
          </p:nvSpPr>
          <p:spPr>
            <a:xfrm>
              <a:off x="4537460" y="1372545"/>
              <a:ext cx="872118" cy="872118"/>
            </a:xfrm>
            <a:prstGeom prst="ellipse">
              <a:avLst/>
            </a:pr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00" name="Group 133"/>
          <p:cNvGrpSpPr/>
          <p:nvPr/>
        </p:nvGrpSpPr>
        <p:grpSpPr>
          <a:xfrm>
            <a:off x="10498865" y="4391955"/>
            <a:ext cx="872118" cy="872118"/>
            <a:chOff x="5506204" y="1372545"/>
            <a:chExt cx="872118" cy="872118"/>
          </a:xfrm>
        </p:grpSpPr>
        <p:grpSp>
          <p:nvGrpSpPr>
            <p:cNvPr id="101" name="Group 88"/>
            <p:cNvGrpSpPr/>
            <p:nvPr/>
          </p:nvGrpSpPr>
          <p:grpSpPr>
            <a:xfrm>
              <a:off x="5728614" y="1480096"/>
              <a:ext cx="412969" cy="644002"/>
              <a:chOff x="415815" y="1683218"/>
              <a:chExt cx="976123" cy="1522209"/>
            </a:xfrm>
            <a:solidFill>
              <a:schemeClr val="accent5"/>
            </a:solidFill>
          </p:grpSpPr>
          <p:sp>
            <p:nvSpPr>
              <p:cNvPr id="120" name="Oval 72"/>
              <p:cNvSpPr>
                <a:spLocks noChangeArrowheads="1"/>
              </p:cNvSpPr>
              <p:nvPr/>
            </p:nvSpPr>
            <p:spPr bwMode="auto">
              <a:xfrm rot="19903140">
                <a:off x="874930" y="2176640"/>
                <a:ext cx="95362" cy="95362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23" name="Freeform 76"/>
              <p:cNvSpPr>
                <a:spLocks/>
              </p:cNvSpPr>
              <p:nvPr/>
            </p:nvSpPr>
            <p:spPr bwMode="auto">
              <a:xfrm rot="19903140">
                <a:off x="415815" y="2306140"/>
                <a:ext cx="484982" cy="136230"/>
              </a:xfrm>
              <a:custGeom>
                <a:avLst/>
                <a:gdLst/>
                <a:ahLst/>
                <a:cxnLst>
                  <a:cxn ang="0">
                    <a:pos x="169" y="1"/>
                  </a:cxn>
                  <a:cxn ang="0">
                    <a:pos x="0" y="0"/>
                  </a:cxn>
                  <a:cxn ang="0">
                    <a:pos x="1" y="16"/>
                  </a:cxn>
                  <a:cxn ang="0">
                    <a:pos x="144" y="46"/>
                  </a:cxn>
                  <a:cxn ang="0">
                    <a:pos x="170" y="31"/>
                  </a:cxn>
                  <a:cxn ang="0">
                    <a:pos x="169" y="1"/>
                  </a:cxn>
                </a:cxnLst>
                <a:rect l="0" t="0" r="r" b="b"/>
                <a:pathLst>
                  <a:path w="170" h="48">
                    <a:moveTo>
                      <a:pt x="169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144" y="46"/>
                      <a:pt x="144" y="46"/>
                      <a:pt x="144" y="46"/>
                    </a:cubicBezTo>
                    <a:cubicBezTo>
                      <a:pt x="144" y="46"/>
                      <a:pt x="163" y="48"/>
                      <a:pt x="170" y="31"/>
                    </a:cubicBezTo>
                    <a:lnTo>
                      <a:pt x="169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24" name="Freeform 77"/>
              <p:cNvSpPr>
                <a:spLocks/>
              </p:cNvSpPr>
              <p:nvPr/>
            </p:nvSpPr>
            <p:spPr bwMode="auto">
              <a:xfrm rot="19903140">
                <a:off x="749745" y="1683218"/>
                <a:ext cx="316056" cy="457733"/>
              </a:xfrm>
              <a:custGeom>
                <a:avLst/>
                <a:gdLst/>
                <a:ahLst/>
                <a:cxnLst>
                  <a:cxn ang="0">
                    <a:pos x="0" y="137"/>
                  </a:cxn>
                  <a:cxn ang="0">
                    <a:pos x="99" y="0"/>
                  </a:cxn>
                  <a:cxn ang="0">
                    <a:pos x="111" y="10"/>
                  </a:cxn>
                  <a:cxn ang="0">
                    <a:pos x="51" y="143"/>
                  </a:cxn>
                  <a:cxn ang="0">
                    <a:pos x="23" y="156"/>
                  </a:cxn>
                  <a:cxn ang="0">
                    <a:pos x="0" y="137"/>
                  </a:cxn>
                </a:cxnLst>
                <a:rect l="0" t="0" r="r" b="b"/>
                <a:pathLst>
                  <a:path w="111" h="160">
                    <a:moveTo>
                      <a:pt x="0" y="137"/>
                    </a:moveTo>
                    <a:cubicBezTo>
                      <a:pt x="99" y="0"/>
                      <a:pt x="99" y="0"/>
                      <a:pt x="99" y="0"/>
                    </a:cubicBezTo>
                    <a:cubicBezTo>
                      <a:pt x="111" y="10"/>
                      <a:pt x="111" y="10"/>
                      <a:pt x="111" y="10"/>
                    </a:cubicBezTo>
                    <a:cubicBezTo>
                      <a:pt x="51" y="143"/>
                      <a:pt x="51" y="143"/>
                      <a:pt x="51" y="143"/>
                    </a:cubicBezTo>
                    <a:cubicBezTo>
                      <a:pt x="51" y="143"/>
                      <a:pt x="42" y="160"/>
                      <a:pt x="23" y="156"/>
                    </a:cubicBezTo>
                    <a:lnTo>
                      <a:pt x="0" y="13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26" name="Freeform 78"/>
              <p:cNvSpPr>
                <a:spLocks/>
              </p:cNvSpPr>
              <p:nvPr/>
            </p:nvSpPr>
            <p:spPr bwMode="auto">
              <a:xfrm rot="19903140">
                <a:off x="996868" y="2100964"/>
                <a:ext cx="395070" cy="405967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8" y="133"/>
                  </a:cxn>
                  <a:cxn ang="0">
                    <a:pos x="125" y="142"/>
                  </a:cxn>
                  <a:cxn ang="0">
                    <a:pos x="14" y="48"/>
                  </a:cxn>
                  <a:cxn ang="0">
                    <a:pos x="9" y="18"/>
                  </a:cxn>
                  <a:cxn ang="0">
                    <a:pos x="34" y="0"/>
                  </a:cxn>
                </a:cxnLst>
                <a:rect l="0" t="0" r="r" b="b"/>
                <a:pathLst>
                  <a:path w="138" h="142">
                    <a:moveTo>
                      <a:pt x="34" y="0"/>
                    </a:moveTo>
                    <a:cubicBezTo>
                      <a:pt x="138" y="133"/>
                      <a:pt x="138" y="133"/>
                      <a:pt x="138" y="133"/>
                    </a:cubicBezTo>
                    <a:cubicBezTo>
                      <a:pt x="125" y="142"/>
                      <a:pt x="125" y="142"/>
                      <a:pt x="125" y="142"/>
                    </a:cubicBezTo>
                    <a:cubicBezTo>
                      <a:pt x="14" y="48"/>
                      <a:pt x="14" y="48"/>
                      <a:pt x="14" y="48"/>
                    </a:cubicBezTo>
                    <a:cubicBezTo>
                      <a:pt x="14" y="48"/>
                      <a:pt x="0" y="34"/>
                      <a:pt x="9" y="18"/>
                    </a:cubicBezTo>
                    <a:lnTo>
                      <a:pt x="34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27" name="Trapezoid 93"/>
              <p:cNvSpPr/>
              <p:nvPr/>
            </p:nvSpPr>
            <p:spPr>
              <a:xfrm>
                <a:off x="868756" y="2327639"/>
                <a:ext cx="119598" cy="877788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10" name="Oval 130"/>
            <p:cNvSpPr/>
            <p:nvPr/>
          </p:nvSpPr>
          <p:spPr>
            <a:xfrm>
              <a:off x="5506204" y="1372545"/>
              <a:ext cx="872118" cy="872118"/>
            </a:xfrm>
            <a:prstGeom prst="ellipse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28" name="Group 132"/>
          <p:cNvGrpSpPr/>
          <p:nvPr/>
        </p:nvGrpSpPr>
        <p:grpSpPr>
          <a:xfrm>
            <a:off x="9906825" y="3472355"/>
            <a:ext cx="872118" cy="872118"/>
            <a:chOff x="6333866" y="1372545"/>
            <a:chExt cx="872118" cy="872118"/>
          </a:xfrm>
        </p:grpSpPr>
        <p:grpSp>
          <p:nvGrpSpPr>
            <p:cNvPr id="131" name="Group 7"/>
            <p:cNvGrpSpPr/>
            <p:nvPr/>
          </p:nvGrpSpPr>
          <p:grpSpPr>
            <a:xfrm>
              <a:off x="6472622" y="1523357"/>
              <a:ext cx="594606" cy="503903"/>
              <a:chOff x="1752600" y="2200276"/>
              <a:chExt cx="749301" cy="635000"/>
            </a:xfrm>
            <a:solidFill>
              <a:schemeClr val="accent6"/>
            </a:solidFill>
          </p:grpSpPr>
          <p:sp>
            <p:nvSpPr>
              <p:cNvPr id="133" name="Freeform 7"/>
              <p:cNvSpPr>
                <a:spLocks/>
              </p:cNvSpPr>
              <p:nvPr/>
            </p:nvSpPr>
            <p:spPr bwMode="auto">
              <a:xfrm>
                <a:off x="1919288" y="2711451"/>
                <a:ext cx="582613" cy="123825"/>
              </a:xfrm>
              <a:custGeom>
                <a:avLst/>
                <a:gdLst/>
                <a:ahLst/>
                <a:cxnLst>
                  <a:cxn ang="0">
                    <a:pos x="367" y="24"/>
                  </a:cxn>
                  <a:cxn ang="0">
                    <a:pos x="367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64" y="24"/>
                  </a:cxn>
                  <a:cxn ang="0">
                    <a:pos x="164" y="53"/>
                  </a:cxn>
                  <a:cxn ang="0">
                    <a:pos x="132" y="53"/>
                  </a:cxn>
                  <a:cxn ang="0">
                    <a:pos x="132" y="78"/>
                  </a:cxn>
                  <a:cxn ang="0">
                    <a:pos x="235" y="78"/>
                  </a:cxn>
                  <a:cxn ang="0">
                    <a:pos x="235" y="53"/>
                  </a:cxn>
                  <a:cxn ang="0">
                    <a:pos x="203" y="53"/>
                  </a:cxn>
                  <a:cxn ang="0">
                    <a:pos x="203" y="24"/>
                  </a:cxn>
                  <a:cxn ang="0">
                    <a:pos x="367" y="24"/>
                  </a:cxn>
                </a:cxnLst>
                <a:rect l="0" t="0" r="r" b="b"/>
                <a:pathLst>
                  <a:path w="367" h="78">
                    <a:moveTo>
                      <a:pt x="367" y="24"/>
                    </a:moveTo>
                    <a:lnTo>
                      <a:pt x="367" y="0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64" y="24"/>
                    </a:lnTo>
                    <a:lnTo>
                      <a:pt x="164" y="53"/>
                    </a:lnTo>
                    <a:lnTo>
                      <a:pt x="132" y="53"/>
                    </a:lnTo>
                    <a:lnTo>
                      <a:pt x="132" y="78"/>
                    </a:lnTo>
                    <a:lnTo>
                      <a:pt x="235" y="78"/>
                    </a:lnTo>
                    <a:lnTo>
                      <a:pt x="235" y="53"/>
                    </a:lnTo>
                    <a:lnTo>
                      <a:pt x="203" y="53"/>
                    </a:lnTo>
                    <a:lnTo>
                      <a:pt x="203" y="24"/>
                    </a:lnTo>
                    <a:lnTo>
                      <a:pt x="367" y="2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34" name="Freeform 8"/>
              <p:cNvSpPr>
                <a:spLocks/>
              </p:cNvSpPr>
              <p:nvPr/>
            </p:nvSpPr>
            <p:spPr bwMode="auto">
              <a:xfrm>
                <a:off x="2216150" y="2476501"/>
                <a:ext cx="120650" cy="42863"/>
              </a:xfrm>
              <a:custGeom>
                <a:avLst/>
                <a:gdLst/>
                <a:ahLst/>
                <a:cxnLst>
                  <a:cxn ang="0">
                    <a:pos x="76" y="27"/>
                  </a:cxn>
                  <a:cxn ang="0">
                    <a:pos x="70" y="0"/>
                  </a:cxn>
                  <a:cxn ang="0">
                    <a:pos x="0" y="0"/>
                  </a:cxn>
                  <a:cxn ang="0">
                    <a:pos x="0" y="27"/>
                  </a:cxn>
                  <a:cxn ang="0">
                    <a:pos x="76" y="27"/>
                  </a:cxn>
                </a:cxnLst>
                <a:rect l="0" t="0" r="r" b="b"/>
                <a:pathLst>
                  <a:path w="76" h="27">
                    <a:moveTo>
                      <a:pt x="76" y="27"/>
                    </a:moveTo>
                    <a:lnTo>
                      <a:pt x="70" y="0"/>
                    </a:lnTo>
                    <a:lnTo>
                      <a:pt x="0" y="0"/>
                    </a:lnTo>
                    <a:lnTo>
                      <a:pt x="0" y="27"/>
                    </a:lnTo>
                    <a:lnTo>
                      <a:pt x="76" y="2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35" name="Freeform 9"/>
              <p:cNvSpPr>
                <a:spLocks/>
              </p:cNvSpPr>
              <p:nvPr/>
            </p:nvSpPr>
            <p:spPr bwMode="auto">
              <a:xfrm>
                <a:off x="2214563" y="2528889"/>
                <a:ext cx="146050" cy="80963"/>
              </a:xfrm>
              <a:custGeom>
                <a:avLst/>
                <a:gdLst/>
                <a:ahLst/>
                <a:cxnLst>
                  <a:cxn ang="0">
                    <a:pos x="0" y="51"/>
                  </a:cxn>
                  <a:cxn ang="0">
                    <a:pos x="92" y="51"/>
                  </a:cxn>
                  <a:cxn ang="0">
                    <a:pos x="79" y="0"/>
                  </a:cxn>
                  <a:cxn ang="0">
                    <a:pos x="1" y="0"/>
                  </a:cxn>
                  <a:cxn ang="0">
                    <a:pos x="0" y="51"/>
                  </a:cxn>
                </a:cxnLst>
                <a:rect l="0" t="0" r="r" b="b"/>
                <a:pathLst>
                  <a:path w="92" h="51">
                    <a:moveTo>
                      <a:pt x="0" y="51"/>
                    </a:moveTo>
                    <a:lnTo>
                      <a:pt x="92" y="51"/>
                    </a:lnTo>
                    <a:lnTo>
                      <a:pt x="79" y="0"/>
                    </a:lnTo>
                    <a:lnTo>
                      <a:pt x="1" y="0"/>
                    </a:lnTo>
                    <a:lnTo>
                      <a:pt x="0" y="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36" name="Freeform 10"/>
              <p:cNvSpPr>
                <a:spLocks/>
              </p:cNvSpPr>
              <p:nvPr/>
            </p:nvSpPr>
            <p:spPr bwMode="auto">
              <a:xfrm>
                <a:off x="2341563" y="2476501"/>
                <a:ext cx="93663" cy="42863"/>
              </a:xfrm>
              <a:custGeom>
                <a:avLst/>
                <a:gdLst/>
                <a:ahLst/>
                <a:cxnLst>
                  <a:cxn ang="0">
                    <a:pos x="59" y="27"/>
                  </a:cxn>
                  <a:cxn ang="0">
                    <a:pos x="51" y="0"/>
                  </a:cxn>
                  <a:cxn ang="0">
                    <a:pos x="0" y="0"/>
                  </a:cxn>
                  <a:cxn ang="0">
                    <a:pos x="8" y="27"/>
                  </a:cxn>
                  <a:cxn ang="0">
                    <a:pos x="59" y="27"/>
                  </a:cxn>
                </a:cxnLst>
                <a:rect l="0" t="0" r="r" b="b"/>
                <a:pathLst>
                  <a:path w="59" h="27">
                    <a:moveTo>
                      <a:pt x="59" y="27"/>
                    </a:moveTo>
                    <a:lnTo>
                      <a:pt x="51" y="0"/>
                    </a:lnTo>
                    <a:lnTo>
                      <a:pt x="0" y="0"/>
                    </a:lnTo>
                    <a:lnTo>
                      <a:pt x="8" y="27"/>
                    </a:lnTo>
                    <a:lnTo>
                      <a:pt x="59" y="2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37" name="Freeform 11"/>
              <p:cNvSpPr>
                <a:spLocks/>
              </p:cNvSpPr>
              <p:nvPr/>
            </p:nvSpPr>
            <p:spPr bwMode="auto">
              <a:xfrm>
                <a:off x="2355850" y="2528889"/>
                <a:ext cx="106363" cy="80963"/>
              </a:xfrm>
              <a:custGeom>
                <a:avLst/>
                <a:gdLst/>
                <a:ahLst/>
                <a:cxnLst>
                  <a:cxn ang="0">
                    <a:pos x="12" y="51"/>
                  </a:cxn>
                  <a:cxn ang="0">
                    <a:pos x="67" y="51"/>
                  </a:cxn>
                  <a:cxn ang="0">
                    <a:pos x="52" y="0"/>
                  </a:cxn>
                  <a:cxn ang="0">
                    <a:pos x="0" y="0"/>
                  </a:cxn>
                  <a:cxn ang="0">
                    <a:pos x="12" y="51"/>
                  </a:cxn>
                </a:cxnLst>
                <a:rect l="0" t="0" r="r" b="b"/>
                <a:pathLst>
                  <a:path w="67" h="51">
                    <a:moveTo>
                      <a:pt x="12" y="51"/>
                    </a:moveTo>
                    <a:lnTo>
                      <a:pt x="67" y="51"/>
                    </a:lnTo>
                    <a:lnTo>
                      <a:pt x="52" y="0"/>
                    </a:lnTo>
                    <a:lnTo>
                      <a:pt x="0" y="0"/>
                    </a:lnTo>
                    <a:lnTo>
                      <a:pt x="12" y="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38" name="Freeform 12"/>
              <p:cNvSpPr>
                <a:spLocks/>
              </p:cNvSpPr>
              <p:nvPr/>
            </p:nvSpPr>
            <p:spPr bwMode="auto">
              <a:xfrm>
                <a:off x="1951038" y="2528889"/>
                <a:ext cx="111125" cy="80963"/>
              </a:xfrm>
              <a:custGeom>
                <a:avLst/>
                <a:gdLst/>
                <a:ahLst/>
                <a:cxnLst>
                  <a:cxn ang="0">
                    <a:pos x="70" y="0"/>
                  </a:cxn>
                  <a:cxn ang="0">
                    <a:pos x="17" y="0"/>
                  </a:cxn>
                  <a:cxn ang="0">
                    <a:pos x="0" y="51"/>
                  </a:cxn>
                  <a:cxn ang="0">
                    <a:pos x="56" y="51"/>
                  </a:cxn>
                  <a:cxn ang="0">
                    <a:pos x="70" y="0"/>
                  </a:cxn>
                </a:cxnLst>
                <a:rect l="0" t="0" r="r" b="b"/>
                <a:pathLst>
                  <a:path w="70" h="51">
                    <a:moveTo>
                      <a:pt x="70" y="0"/>
                    </a:moveTo>
                    <a:lnTo>
                      <a:pt x="17" y="0"/>
                    </a:lnTo>
                    <a:lnTo>
                      <a:pt x="0" y="51"/>
                    </a:lnTo>
                    <a:lnTo>
                      <a:pt x="56" y="51"/>
                    </a:lnTo>
                    <a:lnTo>
                      <a:pt x="7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0" name="Freeform 13"/>
              <p:cNvSpPr>
                <a:spLocks/>
              </p:cNvSpPr>
              <p:nvPr/>
            </p:nvSpPr>
            <p:spPr bwMode="auto">
              <a:xfrm>
                <a:off x="1981200" y="2476501"/>
                <a:ext cx="95250" cy="42863"/>
              </a:xfrm>
              <a:custGeom>
                <a:avLst/>
                <a:gdLst/>
                <a:ahLst/>
                <a:cxnLst>
                  <a:cxn ang="0">
                    <a:pos x="60" y="0"/>
                  </a:cxn>
                  <a:cxn ang="0">
                    <a:pos x="8" y="0"/>
                  </a:cxn>
                  <a:cxn ang="0">
                    <a:pos x="0" y="27"/>
                  </a:cxn>
                  <a:cxn ang="0">
                    <a:pos x="52" y="27"/>
                  </a:cxn>
                  <a:cxn ang="0">
                    <a:pos x="60" y="0"/>
                  </a:cxn>
                </a:cxnLst>
                <a:rect l="0" t="0" r="r" b="b"/>
                <a:pathLst>
                  <a:path w="60" h="27">
                    <a:moveTo>
                      <a:pt x="60" y="0"/>
                    </a:moveTo>
                    <a:lnTo>
                      <a:pt x="8" y="0"/>
                    </a:lnTo>
                    <a:lnTo>
                      <a:pt x="0" y="27"/>
                    </a:lnTo>
                    <a:lnTo>
                      <a:pt x="52" y="27"/>
                    </a:lnTo>
                    <a:lnTo>
                      <a:pt x="6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1" name="Freeform 14"/>
              <p:cNvSpPr>
                <a:spLocks/>
              </p:cNvSpPr>
              <p:nvPr/>
            </p:nvSpPr>
            <p:spPr bwMode="auto">
              <a:xfrm>
                <a:off x="1922463" y="2619376"/>
                <a:ext cx="114300" cy="74613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47"/>
                  </a:cxn>
                  <a:cxn ang="0">
                    <a:pos x="60" y="47"/>
                  </a:cxn>
                  <a:cxn ang="0">
                    <a:pos x="72" y="0"/>
                  </a:cxn>
                  <a:cxn ang="0">
                    <a:pos x="16" y="0"/>
                  </a:cxn>
                </a:cxnLst>
                <a:rect l="0" t="0" r="r" b="b"/>
                <a:pathLst>
                  <a:path w="72" h="47">
                    <a:moveTo>
                      <a:pt x="16" y="0"/>
                    </a:moveTo>
                    <a:lnTo>
                      <a:pt x="0" y="47"/>
                    </a:lnTo>
                    <a:lnTo>
                      <a:pt x="60" y="47"/>
                    </a:lnTo>
                    <a:lnTo>
                      <a:pt x="72" y="0"/>
                    </a:lnTo>
                    <a:lnTo>
                      <a:pt x="1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5" name="Freeform 15"/>
              <p:cNvSpPr>
                <a:spLocks/>
              </p:cNvSpPr>
              <p:nvPr/>
            </p:nvSpPr>
            <p:spPr bwMode="auto">
              <a:xfrm>
                <a:off x="2081213" y="2476501"/>
                <a:ext cx="119063" cy="42863"/>
              </a:xfrm>
              <a:custGeom>
                <a:avLst/>
                <a:gdLst/>
                <a:ahLst/>
                <a:cxnLst>
                  <a:cxn ang="0">
                    <a:pos x="75" y="27"/>
                  </a:cxn>
                  <a:cxn ang="0">
                    <a:pos x="75" y="0"/>
                  </a:cxn>
                  <a:cxn ang="0">
                    <a:pos x="7" y="0"/>
                  </a:cxn>
                  <a:cxn ang="0">
                    <a:pos x="0" y="27"/>
                  </a:cxn>
                  <a:cxn ang="0">
                    <a:pos x="75" y="27"/>
                  </a:cxn>
                </a:cxnLst>
                <a:rect l="0" t="0" r="r" b="b"/>
                <a:pathLst>
                  <a:path w="75" h="27">
                    <a:moveTo>
                      <a:pt x="75" y="27"/>
                    </a:moveTo>
                    <a:lnTo>
                      <a:pt x="75" y="0"/>
                    </a:lnTo>
                    <a:lnTo>
                      <a:pt x="7" y="0"/>
                    </a:lnTo>
                    <a:lnTo>
                      <a:pt x="0" y="27"/>
                    </a:lnTo>
                    <a:lnTo>
                      <a:pt x="75" y="2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6" name="Freeform 16"/>
              <p:cNvSpPr>
                <a:spLocks/>
              </p:cNvSpPr>
              <p:nvPr/>
            </p:nvSpPr>
            <p:spPr bwMode="auto">
              <a:xfrm>
                <a:off x="2376488" y="2619376"/>
                <a:ext cx="112713" cy="74613"/>
              </a:xfrm>
              <a:custGeom>
                <a:avLst/>
                <a:gdLst/>
                <a:ahLst/>
                <a:cxnLst>
                  <a:cxn ang="0">
                    <a:pos x="12" y="47"/>
                  </a:cxn>
                  <a:cxn ang="0">
                    <a:pos x="71" y="47"/>
                  </a:cxn>
                  <a:cxn ang="0">
                    <a:pos x="56" y="0"/>
                  </a:cxn>
                  <a:cxn ang="0">
                    <a:pos x="0" y="0"/>
                  </a:cxn>
                  <a:cxn ang="0">
                    <a:pos x="12" y="47"/>
                  </a:cxn>
                </a:cxnLst>
                <a:rect l="0" t="0" r="r" b="b"/>
                <a:pathLst>
                  <a:path w="71" h="47">
                    <a:moveTo>
                      <a:pt x="12" y="47"/>
                    </a:moveTo>
                    <a:lnTo>
                      <a:pt x="71" y="47"/>
                    </a:lnTo>
                    <a:lnTo>
                      <a:pt x="56" y="0"/>
                    </a:lnTo>
                    <a:lnTo>
                      <a:pt x="0" y="0"/>
                    </a:lnTo>
                    <a:lnTo>
                      <a:pt x="12" y="4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7" name="Freeform 17"/>
              <p:cNvSpPr>
                <a:spLocks/>
              </p:cNvSpPr>
              <p:nvPr/>
            </p:nvSpPr>
            <p:spPr bwMode="auto">
              <a:xfrm>
                <a:off x="2214563" y="2619376"/>
                <a:ext cx="166688" cy="746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7"/>
                  </a:cxn>
                  <a:cxn ang="0">
                    <a:pos x="105" y="47"/>
                  </a:cxn>
                  <a:cxn ang="0">
                    <a:pos x="93" y="0"/>
                  </a:cxn>
                  <a:cxn ang="0">
                    <a:pos x="0" y="0"/>
                  </a:cxn>
                </a:cxnLst>
                <a:rect l="0" t="0" r="r" b="b"/>
                <a:pathLst>
                  <a:path w="105" h="47">
                    <a:moveTo>
                      <a:pt x="0" y="0"/>
                    </a:moveTo>
                    <a:lnTo>
                      <a:pt x="0" y="47"/>
                    </a:lnTo>
                    <a:lnTo>
                      <a:pt x="105" y="47"/>
                    </a:lnTo>
                    <a:lnTo>
                      <a:pt x="93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8" name="Freeform 18"/>
              <p:cNvSpPr>
                <a:spLocks/>
              </p:cNvSpPr>
              <p:nvPr/>
            </p:nvSpPr>
            <p:spPr bwMode="auto">
              <a:xfrm>
                <a:off x="2032000" y="2619376"/>
                <a:ext cx="166688" cy="74613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0" y="47"/>
                  </a:cxn>
                  <a:cxn ang="0">
                    <a:pos x="105" y="47"/>
                  </a:cxn>
                  <a:cxn ang="0">
                    <a:pos x="105" y="0"/>
                  </a:cxn>
                  <a:cxn ang="0">
                    <a:pos x="13" y="0"/>
                  </a:cxn>
                </a:cxnLst>
                <a:rect l="0" t="0" r="r" b="b"/>
                <a:pathLst>
                  <a:path w="105" h="47">
                    <a:moveTo>
                      <a:pt x="13" y="0"/>
                    </a:moveTo>
                    <a:lnTo>
                      <a:pt x="0" y="47"/>
                    </a:lnTo>
                    <a:lnTo>
                      <a:pt x="105" y="47"/>
                    </a:lnTo>
                    <a:lnTo>
                      <a:pt x="105" y="0"/>
                    </a:lnTo>
                    <a:lnTo>
                      <a:pt x="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9" name="Freeform 19"/>
              <p:cNvSpPr>
                <a:spLocks/>
              </p:cNvSpPr>
              <p:nvPr/>
            </p:nvSpPr>
            <p:spPr bwMode="auto">
              <a:xfrm>
                <a:off x="2055813" y="2528889"/>
                <a:ext cx="144463" cy="80963"/>
              </a:xfrm>
              <a:custGeom>
                <a:avLst/>
                <a:gdLst/>
                <a:ahLst/>
                <a:cxnLst>
                  <a:cxn ang="0">
                    <a:pos x="0" y="51"/>
                  </a:cxn>
                  <a:cxn ang="0">
                    <a:pos x="90" y="51"/>
                  </a:cxn>
                  <a:cxn ang="0">
                    <a:pos x="91" y="0"/>
                  </a:cxn>
                  <a:cxn ang="0">
                    <a:pos x="14" y="0"/>
                  </a:cxn>
                  <a:cxn ang="0">
                    <a:pos x="0" y="51"/>
                  </a:cxn>
                </a:cxnLst>
                <a:rect l="0" t="0" r="r" b="b"/>
                <a:pathLst>
                  <a:path w="91" h="51">
                    <a:moveTo>
                      <a:pt x="0" y="51"/>
                    </a:moveTo>
                    <a:lnTo>
                      <a:pt x="90" y="51"/>
                    </a:lnTo>
                    <a:lnTo>
                      <a:pt x="91" y="0"/>
                    </a:lnTo>
                    <a:lnTo>
                      <a:pt x="14" y="0"/>
                    </a:lnTo>
                    <a:lnTo>
                      <a:pt x="0" y="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0" name="Freeform 21"/>
              <p:cNvSpPr>
                <a:spLocks/>
              </p:cNvSpPr>
              <p:nvPr/>
            </p:nvSpPr>
            <p:spPr bwMode="auto">
              <a:xfrm>
                <a:off x="1831975" y="2284414"/>
                <a:ext cx="295275" cy="285750"/>
              </a:xfrm>
              <a:custGeom>
                <a:avLst/>
                <a:gdLst/>
                <a:ahLst/>
                <a:cxnLst>
                  <a:cxn ang="0">
                    <a:pos x="176" y="100"/>
                  </a:cxn>
                  <a:cxn ang="0">
                    <a:pos x="177" y="89"/>
                  </a:cxn>
                  <a:cxn ang="0">
                    <a:pos x="88" y="0"/>
                  </a:cxn>
                  <a:cxn ang="0">
                    <a:pos x="0" y="89"/>
                  </a:cxn>
                  <a:cxn ang="0">
                    <a:pos x="59" y="172"/>
                  </a:cxn>
                  <a:cxn ang="0">
                    <a:pos x="96" y="100"/>
                  </a:cxn>
                  <a:cxn ang="0">
                    <a:pos x="176" y="100"/>
                  </a:cxn>
                </a:cxnLst>
                <a:rect l="0" t="0" r="r" b="b"/>
                <a:pathLst>
                  <a:path w="177" h="172">
                    <a:moveTo>
                      <a:pt x="176" y="100"/>
                    </a:moveTo>
                    <a:cubicBezTo>
                      <a:pt x="177" y="97"/>
                      <a:pt x="177" y="93"/>
                      <a:pt x="177" y="89"/>
                    </a:cubicBezTo>
                    <a:cubicBezTo>
                      <a:pt x="177" y="40"/>
                      <a:pt x="137" y="0"/>
                      <a:pt x="88" y="0"/>
                    </a:cubicBezTo>
                    <a:cubicBezTo>
                      <a:pt x="40" y="0"/>
                      <a:pt x="0" y="40"/>
                      <a:pt x="0" y="89"/>
                    </a:cubicBezTo>
                    <a:cubicBezTo>
                      <a:pt x="0" y="127"/>
                      <a:pt x="24" y="159"/>
                      <a:pt x="59" y="172"/>
                    </a:cubicBezTo>
                    <a:cubicBezTo>
                      <a:pt x="96" y="100"/>
                      <a:pt x="96" y="100"/>
                      <a:pt x="96" y="100"/>
                    </a:cubicBezTo>
                    <a:lnTo>
                      <a:pt x="176" y="10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1" name="Freeform 22"/>
              <p:cNvSpPr>
                <a:spLocks/>
              </p:cNvSpPr>
              <p:nvPr/>
            </p:nvSpPr>
            <p:spPr bwMode="auto">
              <a:xfrm>
                <a:off x="1825625" y="2524126"/>
                <a:ext cx="53975" cy="55563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33"/>
                  </a:cxn>
                  <a:cxn ang="0">
                    <a:pos x="32" y="15"/>
                  </a:cxn>
                  <a:cxn ang="0">
                    <a:pos x="18" y="0"/>
                  </a:cxn>
                </a:cxnLst>
                <a:rect l="0" t="0" r="r" b="b"/>
                <a:pathLst>
                  <a:path w="32" h="33">
                    <a:moveTo>
                      <a:pt x="18" y="0"/>
                    </a:moveTo>
                    <a:cubicBezTo>
                      <a:pt x="0" y="33"/>
                      <a:pt x="0" y="33"/>
                      <a:pt x="0" y="33"/>
                    </a:cubicBezTo>
                    <a:cubicBezTo>
                      <a:pt x="32" y="15"/>
                      <a:pt x="32" y="15"/>
                      <a:pt x="32" y="15"/>
                    </a:cubicBezTo>
                    <a:cubicBezTo>
                      <a:pt x="27" y="10"/>
                      <a:pt x="22" y="6"/>
                      <a:pt x="18" y="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2" name="Freeform 23"/>
              <p:cNvSpPr>
                <a:spLocks/>
              </p:cNvSpPr>
              <p:nvPr/>
            </p:nvSpPr>
            <p:spPr bwMode="auto">
              <a:xfrm>
                <a:off x="1879600" y="2559051"/>
                <a:ext cx="46038" cy="82550"/>
              </a:xfrm>
              <a:custGeom>
                <a:avLst/>
                <a:gdLst/>
                <a:ahLst/>
                <a:cxnLst>
                  <a:cxn ang="0">
                    <a:pos x="0" y="49"/>
                  </a:cxn>
                  <a:cxn ang="0">
                    <a:pos x="28" y="10"/>
                  </a:cxn>
                  <a:cxn ang="0">
                    <a:pos x="8" y="0"/>
                  </a:cxn>
                  <a:cxn ang="0">
                    <a:pos x="0" y="49"/>
                  </a:cxn>
                </a:cxnLst>
                <a:rect l="0" t="0" r="r" b="b"/>
                <a:pathLst>
                  <a:path w="28" h="49">
                    <a:moveTo>
                      <a:pt x="0" y="49"/>
                    </a:moveTo>
                    <a:cubicBezTo>
                      <a:pt x="28" y="10"/>
                      <a:pt x="28" y="10"/>
                      <a:pt x="28" y="10"/>
                    </a:cubicBezTo>
                    <a:cubicBezTo>
                      <a:pt x="21" y="8"/>
                      <a:pt x="14" y="4"/>
                      <a:pt x="8" y="0"/>
                    </a:cubicBezTo>
                    <a:lnTo>
                      <a:pt x="0" y="4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3" name="Freeform 24"/>
              <p:cNvSpPr>
                <a:spLocks/>
              </p:cNvSpPr>
              <p:nvPr/>
            </p:nvSpPr>
            <p:spPr bwMode="auto">
              <a:xfrm>
                <a:off x="1771650" y="2476501"/>
                <a:ext cx="76200" cy="53975"/>
              </a:xfrm>
              <a:custGeom>
                <a:avLst/>
                <a:gdLst/>
                <a:ahLst/>
                <a:cxnLst>
                  <a:cxn ang="0">
                    <a:pos x="0" y="33"/>
                  </a:cxn>
                  <a:cxn ang="0">
                    <a:pos x="46" y="21"/>
                  </a:cxn>
                  <a:cxn ang="0">
                    <a:pos x="36" y="0"/>
                  </a:cxn>
                  <a:cxn ang="0">
                    <a:pos x="0" y="33"/>
                  </a:cxn>
                </a:cxnLst>
                <a:rect l="0" t="0" r="r" b="b"/>
                <a:pathLst>
                  <a:path w="46" h="33">
                    <a:moveTo>
                      <a:pt x="0" y="33"/>
                    </a:moveTo>
                    <a:cubicBezTo>
                      <a:pt x="46" y="21"/>
                      <a:pt x="46" y="21"/>
                      <a:pt x="46" y="21"/>
                    </a:cubicBezTo>
                    <a:cubicBezTo>
                      <a:pt x="42" y="14"/>
                      <a:pt x="39" y="7"/>
                      <a:pt x="36" y="0"/>
                    </a:cubicBezTo>
                    <a:lnTo>
                      <a:pt x="0" y="3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4" name="Freeform 25"/>
              <p:cNvSpPr>
                <a:spLocks/>
              </p:cNvSpPr>
              <p:nvPr/>
            </p:nvSpPr>
            <p:spPr bwMode="auto">
              <a:xfrm>
                <a:off x="1752600" y="2366964"/>
                <a:ext cx="84138" cy="396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7" y="23"/>
                  </a:cxn>
                  <a:cxn ang="0">
                    <a:pos x="51" y="2"/>
                  </a:cxn>
                  <a:cxn ang="0">
                    <a:pos x="0" y="0"/>
                  </a:cxn>
                </a:cxnLst>
                <a:rect l="0" t="0" r="r" b="b"/>
                <a:pathLst>
                  <a:path w="51" h="23">
                    <a:moveTo>
                      <a:pt x="0" y="0"/>
                    </a:moveTo>
                    <a:cubicBezTo>
                      <a:pt x="47" y="23"/>
                      <a:pt x="47" y="23"/>
                      <a:pt x="47" y="23"/>
                    </a:cubicBezTo>
                    <a:cubicBezTo>
                      <a:pt x="45" y="18"/>
                      <a:pt x="48" y="10"/>
                      <a:pt x="51" y="2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5" name="Freeform 26"/>
              <p:cNvSpPr>
                <a:spLocks/>
              </p:cNvSpPr>
              <p:nvPr/>
            </p:nvSpPr>
            <p:spPr bwMode="auto">
              <a:xfrm>
                <a:off x="1816100" y="2392364"/>
                <a:ext cx="42863" cy="33338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14"/>
                  </a:cxn>
                  <a:cxn ang="0">
                    <a:pos x="26" y="20"/>
                  </a:cxn>
                  <a:cxn ang="0">
                    <a:pos x="25" y="6"/>
                  </a:cxn>
                  <a:cxn ang="0">
                    <a:pos x="26" y="0"/>
                  </a:cxn>
                </a:cxnLst>
                <a:rect l="0" t="0" r="r" b="b"/>
                <a:pathLst>
                  <a:path w="26" h="20">
                    <a:moveTo>
                      <a:pt x="26" y="0"/>
                    </a:moveTo>
                    <a:cubicBezTo>
                      <a:pt x="0" y="14"/>
                      <a:pt x="0" y="14"/>
                      <a:pt x="0" y="14"/>
                    </a:cubicBezTo>
                    <a:cubicBezTo>
                      <a:pt x="26" y="20"/>
                      <a:pt x="26" y="20"/>
                      <a:pt x="26" y="20"/>
                    </a:cubicBezTo>
                    <a:cubicBezTo>
                      <a:pt x="26" y="15"/>
                      <a:pt x="25" y="11"/>
                      <a:pt x="25" y="6"/>
                    </a:cubicBezTo>
                    <a:cubicBezTo>
                      <a:pt x="25" y="4"/>
                      <a:pt x="25" y="2"/>
                      <a:pt x="26" y="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6" name="Freeform 27"/>
              <p:cNvSpPr>
                <a:spLocks/>
              </p:cNvSpPr>
              <p:nvPr/>
            </p:nvSpPr>
            <p:spPr bwMode="auto">
              <a:xfrm>
                <a:off x="1801813" y="2324101"/>
                <a:ext cx="63500" cy="396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3" y="24"/>
                  </a:cxn>
                  <a:cxn ang="0">
                    <a:pos x="38" y="2"/>
                  </a:cxn>
                  <a:cxn ang="0">
                    <a:pos x="0" y="0"/>
                  </a:cxn>
                </a:cxnLst>
                <a:rect l="0" t="0" r="r" b="b"/>
                <a:pathLst>
                  <a:path w="38" h="24">
                    <a:moveTo>
                      <a:pt x="0" y="0"/>
                    </a:moveTo>
                    <a:cubicBezTo>
                      <a:pt x="23" y="24"/>
                      <a:pt x="23" y="24"/>
                      <a:pt x="23" y="24"/>
                    </a:cubicBezTo>
                    <a:cubicBezTo>
                      <a:pt x="27" y="16"/>
                      <a:pt x="32" y="9"/>
                      <a:pt x="38" y="2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7" name="Freeform 28"/>
              <p:cNvSpPr>
                <a:spLocks/>
              </p:cNvSpPr>
              <p:nvPr/>
            </p:nvSpPr>
            <p:spPr bwMode="auto">
              <a:xfrm>
                <a:off x="1912938" y="2241551"/>
                <a:ext cx="30163" cy="492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30"/>
                  </a:cxn>
                  <a:cxn ang="0">
                    <a:pos x="18" y="25"/>
                  </a:cxn>
                  <a:cxn ang="0">
                    <a:pos x="0" y="0"/>
                  </a:cxn>
                </a:cxnLst>
                <a:rect l="0" t="0" r="r" b="b"/>
                <a:pathLst>
                  <a:path w="18" h="30">
                    <a:moveTo>
                      <a:pt x="0" y="0"/>
                    </a:moveTo>
                    <a:cubicBezTo>
                      <a:pt x="1" y="30"/>
                      <a:pt x="1" y="30"/>
                      <a:pt x="1" y="30"/>
                    </a:cubicBezTo>
                    <a:cubicBezTo>
                      <a:pt x="6" y="28"/>
                      <a:pt x="12" y="26"/>
                      <a:pt x="18" y="25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8" name="Freeform 29"/>
              <p:cNvSpPr>
                <a:spLocks/>
              </p:cNvSpPr>
              <p:nvPr/>
            </p:nvSpPr>
            <p:spPr bwMode="auto">
              <a:xfrm>
                <a:off x="1830388" y="2259014"/>
                <a:ext cx="63500" cy="65088"/>
              </a:xfrm>
              <a:custGeom>
                <a:avLst/>
                <a:gdLst/>
                <a:ahLst/>
                <a:cxnLst>
                  <a:cxn ang="0">
                    <a:pos x="38" y="26"/>
                  </a:cxn>
                  <a:cxn ang="0">
                    <a:pos x="0" y="0"/>
                  </a:cxn>
                  <a:cxn ang="0">
                    <a:pos x="23" y="39"/>
                  </a:cxn>
                  <a:cxn ang="0">
                    <a:pos x="38" y="26"/>
                  </a:cxn>
                </a:cxnLst>
                <a:rect l="0" t="0" r="r" b="b"/>
                <a:pathLst>
                  <a:path w="38" h="39">
                    <a:moveTo>
                      <a:pt x="38" y="26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23" y="39"/>
                      <a:pt x="23" y="39"/>
                      <a:pt x="23" y="39"/>
                    </a:cubicBezTo>
                    <a:cubicBezTo>
                      <a:pt x="27" y="34"/>
                      <a:pt x="32" y="30"/>
                      <a:pt x="38" y="26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9" name="Freeform 30"/>
              <p:cNvSpPr>
                <a:spLocks/>
              </p:cNvSpPr>
              <p:nvPr/>
            </p:nvSpPr>
            <p:spPr bwMode="auto">
              <a:xfrm>
                <a:off x="1963738" y="2200276"/>
                <a:ext cx="33338" cy="77788"/>
              </a:xfrm>
              <a:custGeom>
                <a:avLst/>
                <a:gdLst/>
                <a:ahLst/>
                <a:cxnLst>
                  <a:cxn ang="0">
                    <a:pos x="20" y="46"/>
                  </a:cxn>
                  <a:cxn ang="0">
                    <a:pos x="7" y="0"/>
                  </a:cxn>
                  <a:cxn ang="0">
                    <a:pos x="0" y="46"/>
                  </a:cxn>
                  <a:cxn ang="0">
                    <a:pos x="9" y="46"/>
                  </a:cxn>
                  <a:cxn ang="0">
                    <a:pos x="20" y="46"/>
                  </a:cxn>
                </a:cxnLst>
                <a:rect l="0" t="0" r="r" b="b"/>
                <a:pathLst>
                  <a:path w="20" h="46">
                    <a:moveTo>
                      <a:pt x="20" y="46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0" y="46"/>
                      <a:pt x="0" y="46"/>
                      <a:pt x="0" y="46"/>
                    </a:cubicBezTo>
                    <a:cubicBezTo>
                      <a:pt x="3" y="46"/>
                      <a:pt x="6" y="46"/>
                      <a:pt x="9" y="46"/>
                    </a:cubicBezTo>
                    <a:cubicBezTo>
                      <a:pt x="13" y="46"/>
                      <a:pt x="17" y="46"/>
                      <a:pt x="20" y="46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60" name="Freeform 31"/>
              <p:cNvSpPr>
                <a:spLocks/>
              </p:cNvSpPr>
              <p:nvPr/>
            </p:nvSpPr>
            <p:spPr bwMode="auto">
              <a:xfrm>
                <a:off x="2055813" y="2243139"/>
                <a:ext cx="55563" cy="77788"/>
              </a:xfrm>
              <a:custGeom>
                <a:avLst/>
                <a:gdLst/>
                <a:ahLst/>
                <a:cxnLst>
                  <a:cxn ang="0">
                    <a:pos x="33" y="0"/>
                  </a:cxn>
                  <a:cxn ang="0">
                    <a:pos x="0" y="32"/>
                  </a:cxn>
                  <a:cxn ang="0">
                    <a:pos x="19" y="47"/>
                  </a:cxn>
                  <a:cxn ang="0">
                    <a:pos x="33" y="0"/>
                  </a:cxn>
                </a:cxnLst>
                <a:rect l="0" t="0" r="r" b="b"/>
                <a:pathLst>
                  <a:path w="33" h="47">
                    <a:moveTo>
                      <a:pt x="33" y="0"/>
                    </a:moveTo>
                    <a:cubicBezTo>
                      <a:pt x="0" y="32"/>
                      <a:pt x="0" y="32"/>
                      <a:pt x="0" y="32"/>
                    </a:cubicBezTo>
                    <a:cubicBezTo>
                      <a:pt x="7" y="36"/>
                      <a:pt x="13" y="41"/>
                      <a:pt x="19" y="47"/>
                    </a:cubicBezTo>
                    <a:lnTo>
                      <a:pt x="3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61" name="Freeform 32"/>
              <p:cNvSpPr>
                <a:spLocks/>
              </p:cNvSpPr>
              <p:nvPr/>
            </p:nvSpPr>
            <p:spPr bwMode="auto">
              <a:xfrm>
                <a:off x="2014538" y="2241551"/>
                <a:ext cx="39688" cy="53975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24"/>
                  </a:cxn>
                  <a:cxn ang="0">
                    <a:pos x="24" y="33"/>
                  </a:cxn>
                  <a:cxn ang="0">
                    <a:pos x="18" y="0"/>
                  </a:cxn>
                </a:cxnLst>
                <a:rect l="0" t="0" r="r" b="b"/>
                <a:pathLst>
                  <a:path w="24" h="33">
                    <a:moveTo>
                      <a:pt x="18" y="0"/>
                    </a:moveTo>
                    <a:cubicBezTo>
                      <a:pt x="0" y="24"/>
                      <a:pt x="0" y="24"/>
                      <a:pt x="0" y="24"/>
                    </a:cubicBezTo>
                    <a:cubicBezTo>
                      <a:pt x="9" y="26"/>
                      <a:pt x="16" y="29"/>
                      <a:pt x="24" y="33"/>
                    </a:cubicBez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62" name="Freeform 33"/>
              <p:cNvSpPr>
                <a:spLocks/>
              </p:cNvSpPr>
              <p:nvPr/>
            </p:nvSpPr>
            <p:spPr bwMode="auto">
              <a:xfrm>
                <a:off x="2008188" y="2293939"/>
                <a:ext cx="6350" cy="1588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4" y="1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cubicBezTo>
                      <a:pt x="3" y="1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lnTo>
                      <a:pt x="4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63" name="Freeform 34"/>
              <p:cNvSpPr>
                <a:spLocks/>
              </p:cNvSpPr>
              <p:nvPr/>
            </p:nvSpPr>
            <p:spPr bwMode="auto">
              <a:xfrm>
                <a:off x="2093913" y="2319339"/>
                <a:ext cx="58738" cy="44450"/>
              </a:xfrm>
              <a:custGeom>
                <a:avLst/>
                <a:gdLst/>
                <a:ahLst/>
                <a:cxnLst>
                  <a:cxn ang="0">
                    <a:pos x="35" y="0"/>
                  </a:cxn>
                  <a:cxn ang="0">
                    <a:pos x="0" y="5"/>
                  </a:cxn>
                  <a:cxn ang="0">
                    <a:pos x="15" y="27"/>
                  </a:cxn>
                  <a:cxn ang="0">
                    <a:pos x="35" y="0"/>
                  </a:cxn>
                </a:cxnLst>
                <a:rect l="0" t="0" r="r" b="b"/>
                <a:pathLst>
                  <a:path w="35" h="27">
                    <a:moveTo>
                      <a:pt x="35" y="0"/>
                    </a:moveTo>
                    <a:cubicBezTo>
                      <a:pt x="0" y="5"/>
                      <a:pt x="0" y="5"/>
                      <a:pt x="0" y="5"/>
                    </a:cubicBezTo>
                    <a:cubicBezTo>
                      <a:pt x="6" y="11"/>
                      <a:pt x="11" y="19"/>
                      <a:pt x="15" y="27"/>
                    </a:cubicBezTo>
                    <a:lnTo>
                      <a:pt x="3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64" name="Freeform 35"/>
              <p:cNvSpPr>
                <a:spLocks/>
              </p:cNvSpPr>
              <p:nvPr/>
            </p:nvSpPr>
            <p:spPr bwMode="auto">
              <a:xfrm>
                <a:off x="2127250" y="2386014"/>
                <a:ext cx="76200" cy="55563"/>
              </a:xfrm>
              <a:custGeom>
                <a:avLst/>
                <a:gdLst/>
                <a:ahLst/>
                <a:cxnLst>
                  <a:cxn ang="0">
                    <a:pos x="4" y="33"/>
                  </a:cxn>
                  <a:cxn ang="0">
                    <a:pos x="46" y="10"/>
                  </a:cxn>
                  <a:cxn ang="0">
                    <a:pos x="0" y="0"/>
                  </a:cxn>
                  <a:cxn ang="0">
                    <a:pos x="4" y="28"/>
                  </a:cxn>
                  <a:cxn ang="0">
                    <a:pos x="4" y="33"/>
                  </a:cxn>
                </a:cxnLst>
                <a:rect l="0" t="0" r="r" b="b"/>
                <a:pathLst>
                  <a:path w="46" h="33">
                    <a:moveTo>
                      <a:pt x="4" y="33"/>
                    </a:moveTo>
                    <a:cubicBezTo>
                      <a:pt x="46" y="10"/>
                      <a:pt x="46" y="10"/>
                      <a:pt x="46" y="1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" y="9"/>
                      <a:pt x="4" y="18"/>
                      <a:pt x="4" y="28"/>
                    </a:cubicBezTo>
                    <a:cubicBezTo>
                      <a:pt x="4" y="29"/>
                      <a:pt x="4" y="31"/>
                      <a:pt x="4" y="33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32" name="Oval 131"/>
            <p:cNvSpPr/>
            <p:nvPr/>
          </p:nvSpPr>
          <p:spPr>
            <a:xfrm>
              <a:off x="6333866" y="1372545"/>
              <a:ext cx="872118" cy="872118"/>
            </a:xfrm>
            <a:prstGeom prst="ellipse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66757295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Требования к площадкам проведения экзаменов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2965" y="1026815"/>
            <a:ext cx="5486400" cy="267661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Экзаменационная комиссия для оценки демонстрационного экзамена, Технический </a:t>
            </a:r>
            <a:r>
              <a:rPr lang="ru-RU" dirty="0" smtClean="0">
                <a:solidFill>
                  <a:schemeClr val="tx1"/>
                </a:solidFill>
              </a:rPr>
              <a:t>эксперт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и экзаменационная группа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6" name="Slide Number Placeholder 8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21</a:t>
            </a:fld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3" name="Group 130"/>
          <p:cNvGrpSpPr/>
          <p:nvPr/>
        </p:nvGrpSpPr>
        <p:grpSpPr>
          <a:xfrm>
            <a:off x="1282363" y="1708532"/>
            <a:ext cx="3471839" cy="1723549"/>
            <a:chOff x="1762139" y="1304396"/>
            <a:chExt cx="1542507" cy="1292660"/>
          </a:xfrm>
        </p:grpSpPr>
        <p:sp>
          <p:nvSpPr>
            <p:cNvPr id="65" name="TextBox 64"/>
            <p:cNvSpPr txBox="1"/>
            <p:nvPr/>
          </p:nvSpPr>
          <p:spPr>
            <a:xfrm>
              <a:off x="1762140" y="1304396"/>
              <a:ext cx="1542506" cy="1292660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defTabSz="1375467"/>
              <a:r>
                <a:rPr lang="ru-RU" sz="1600" b="1" dirty="0">
                  <a:solidFill>
                    <a:srgbClr val="0070C0"/>
                  </a:solidFill>
                </a:rPr>
                <a:t>Экзаменационные комиссии для оценки демонстрационного экзамена создаются на каждой базовой площадке ЦПДЭ.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1762139" y="1477217"/>
              <a:ext cx="1542507" cy="153841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>
                <a:spcBef>
                  <a:spcPct val="20000"/>
                </a:spcBef>
                <a:defRPr/>
              </a:pPr>
              <a:endParaRPr lang="en-US" sz="1333" dirty="0">
                <a:solidFill>
                  <a:prstClr val="black">
                    <a:lumMod val="65000"/>
                    <a:lumOff val="35000"/>
                  </a:prstClr>
                </a:solidFill>
              </a:endParaRP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1282363" y="2723526"/>
            <a:ext cx="4743945" cy="98488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defTabSz="1375467"/>
            <a:r>
              <a:rPr lang="ru-RU" sz="1600" b="1" dirty="0">
                <a:solidFill>
                  <a:srgbClr val="00B0F0"/>
                </a:solidFill>
              </a:rPr>
              <a:t>Экзаменационная комиссия формируется из Эксперта -организатора и Экспертной группы, в состав которой могут входить опытные эксперты из других регионов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282363" y="3787445"/>
            <a:ext cx="4533221" cy="123110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defTabSz="1375467"/>
            <a:r>
              <a:rPr lang="ru-RU" sz="1600" b="1" dirty="0">
                <a:solidFill>
                  <a:srgbClr val="008DC3"/>
                </a:solidFill>
              </a:rPr>
              <a:t>Возглавляет комиссию представитель от работодателя, ответственным секретарём является Эксперт-организатор, который ежедневно вносит результаты демонстрационного экзамена в систему CIS</a:t>
            </a:r>
            <a:endParaRPr lang="en-US" sz="1600" b="1" dirty="0">
              <a:solidFill>
                <a:srgbClr val="008DC3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282363" y="5048092"/>
            <a:ext cx="4386916" cy="98488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defTabSz="1375467"/>
            <a:r>
              <a:rPr lang="ru-RU" sz="1600" b="1" dirty="0">
                <a:solidFill>
                  <a:srgbClr val="007EAE"/>
                </a:solidFill>
              </a:rPr>
              <a:t>Состав экзаменационной комиссии утверждается приказом директора организации образования или базы проведения</a:t>
            </a:r>
            <a:endParaRPr lang="en-US" sz="1600" b="1" dirty="0">
              <a:solidFill>
                <a:srgbClr val="007EAE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6190073" y="1276938"/>
            <a:ext cx="5200425" cy="221599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r" defTabSz="1375467"/>
            <a:r>
              <a:rPr lang="ru-RU" sz="1600" b="1" dirty="0">
                <a:solidFill>
                  <a:srgbClr val="23A1FF"/>
                </a:solidFill>
              </a:rPr>
              <a:t>На период проведения демонстрационного экзамена ЦПДЭ назначается Технический эксперт, отвечающий за техническое состояние оборудования и его эксплуатацию, функционирование инфраструктуры экзаменационной площадки, а также соблюдение всеми присутствующими на площадке лицами правил и норм охраны труда и техники безопасности.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6581565" y="3530011"/>
            <a:ext cx="4808933" cy="98488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r" defTabSz="1375467"/>
            <a:r>
              <a:rPr lang="ru-RU" sz="1600" b="1" dirty="0">
                <a:solidFill>
                  <a:srgbClr val="2FA6FF"/>
                </a:solidFill>
              </a:rPr>
              <a:t>Технический эксперт не участвует в оценке выполнения заданий экзамена, не является членом Экспертной группы и не регистрируется в системе CIS</a:t>
            </a:r>
            <a:endParaRPr lang="en-US" sz="1600" b="1" dirty="0">
              <a:solidFill>
                <a:srgbClr val="2FA6FF"/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6141581" y="4539043"/>
            <a:ext cx="5248917" cy="147732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r" defTabSz="1375467"/>
            <a:r>
              <a:rPr lang="ru-RU" sz="1600" b="1" dirty="0">
                <a:solidFill>
                  <a:srgbClr val="007EAE">
                    <a:lumMod val="75000"/>
                  </a:srgbClr>
                </a:solidFill>
              </a:rPr>
              <a:t>Экзаменационной группой является группа экзаменуемых из одной учебной группы, сдающая экзамен в одну смену на одной площадке ЦПДЭ по одной компетенции. Одна учебная группа может быть распределена на несколько экзаменационных групп.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1" y="6113051"/>
            <a:ext cx="11413432" cy="738664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r" defTabSz="1375467"/>
            <a:r>
              <a:rPr lang="ru-RU" sz="1600" b="1" dirty="0">
                <a:solidFill>
                  <a:srgbClr val="008DC3">
                    <a:lumMod val="75000"/>
                  </a:srgbClr>
                </a:solidFill>
              </a:rPr>
              <a:t>Если в соответствии с определенным КОД экзамен, для одной экзаменационной группы, требует выполнения задания в течении двух и более дней, экзаменационные дни идут последовательно, без перерывов.</a:t>
            </a:r>
          </a:p>
          <a:p>
            <a:pPr algn="r" defTabSz="1375467"/>
            <a:endParaRPr lang="ru-RU" sz="1600" b="1" dirty="0">
              <a:solidFill>
                <a:srgbClr val="008DC3">
                  <a:lumMod val="75000"/>
                </a:srgbClr>
              </a:solidFill>
            </a:endParaRPr>
          </a:p>
        </p:txBody>
      </p:sp>
      <p:pic>
        <p:nvPicPr>
          <p:cNvPr id="52" name="Picture 51" descr="shadow.png"/>
          <p:cNvPicPr>
            <a:picLocks noChangeAspect="1"/>
          </p:cNvPicPr>
          <p:nvPr/>
        </p:nvPicPr>
        <p:blipFill>
          <a:blip r:embed="rId3" cstate="print">
            <a:biLevel thresh="50000"/>
          </a:blip>
          <a:stretch>
            <a:fillRect/>
          </a:stretch>
        </p:blipFill>
        <p:spPr>
          <a:xfrm>
            <a:off x="4548846" y="6040518"/>
            <a:ext cx="3094309" cy="317500"/>
          </a:xfrm>
          <a:prstGeom prst="rect">
            <a:avLst/>
          </a:prstGeom>
        </p:spPr>
      </p:pic>
      <p:grpSp>
        <p:nvGrpSpPr>
          <p:cNvPr id="14" name="Group 76"/>
          <p:cNvGrpSpPr/>
          <p:nvPr/>
        </p:nvGrpSpPr>
        <p:grpSpPr>
          <a:xfrm>
            <a:off x="11554263" y="2437498"/>
            <a:ext cx="625361" cy="607457"/>
            <a:chOff x="6299532" y="3384456"/>
            <a:chExt cx="469021" cy="455593"/>
          </a:xfrm>
        </p:grpSpPr>
        <p:sp>
          <p:nvSpPr>
            <p:cNvPr id="80" name="Oval 79"/>
            <p:cNvSpPr>
              <a:spLocks noChangeAspect="1"/>
            </p:cNvSpPr>
            <p:nvPr/>
          </p:nvSpPr>
          <p:spPr>
            <a:xfrm>
              <a:off x="6299532" y="3384456"/>
              <a:ext cx="469021" cy="45559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83" name="Freeform 36"/>
            <p:cNvSpPr>
              <a:spLocks noEditPoints="1"/>
            </p:cNvSpPr>
            <p:nvPr/>
          </p:nvSpPr>
          <p:spPr bwMode="auto">
            <a:xfrm>
              <a:off x="6435895" y="3505670"/>
              <a:ext cx="196295" cy="213164"/>
            </a:xfrm>
            <a:custGeom>
              <a:avLst/>
              <a:gdLst/>
              <a:ahLst/>
              <a:cxnLst>
                <a:cxn ang="0">
                  <a:pos x="55" y="64"/>
                </a:cxn>
                <a:cxn ang="0">
                  <a:pos x="0" y="59"/>
                </a:cxn>
                <a:cxn ang="0">
                  <a:pos x="4" y="9"/>
                </a:cxn>
                <a:cxn ang="0">
                  <a:pos x="9" y="5"/>
                </a:cxn>
                <a:cxn ang="0">
                  <a:pos x="17" y="0"/>
                </a:cxn>
                <a:cxn ang="0">
                  <a:pos x="23" y="9"/>
                </a:cxn>
                <a:cxn ang="0">
                  <a:pos x="36" y="5"/>
                </a:cxn>
                <a:cxn ang="0">
                  <a:pos x="44" y="0"/>
                </a:cxn>
                <a:cxn ang="0">
                  <a:pos x="50" y="9"/>
                </a:cxn>
                <a:cxn ang="0">
                  <a:pos x="59" y="13"/>
                </a:cxn>
                <a:cxn ang="0">
                  <a:pos x="15" y="33"/>
                </a:cxn>
                <a:cxn ang="0">
                  <a:pos x="4" y="23"/>
                </a:cxn>
                <a:cxn ang="0">
                  <a:pos x="15" y="33"/>
                </a:cxn>
                <a:cxn ang="0">
                  <a:pos x="15" y="35"/>
                </a:cxn>
                <a:cxn ang="0">
                  <a:pos x="4" y="47"/>
                </a:cxn>
                <a:cxn ang="0">
                  <a:pos x="15" y="59"/>
                </a:cxn>
                <a:cxn ang="0">
                  <a:pos x="4" y="49"/>
                </a:cxn>
                <a:cxn ang="0">
                  <a:pos x="15" y="59"/>
                </a:cxn>
                <a:cxn ang="0">
                  <a:pos x="17" y="4"/>
                </a:cxn>
                <a:cxn ang="0">
                  <a:pos x="13" y="5"/>
                </a:cxn>
                <a:cxn ang="0">
                  <a:pos x="15" y="17"/>
                </a:cxn>
                <a:cxn ang="0">
                  <a:pos x="18" y="16"/>
                </a:cxn>
                <a:cxn ang="0">
                  <a:pos x="28" y="33"/>
                </a:cxn>
                <a:cxn ang="0">
                  <a:pos x="17" y="23"/>
                </a:cxn>
                <a:cxn ang="0">
                  <a:pos x="28" y="33"/>
                </a:cxn>
                <a:cxn ang="0">
                  <a:pos x="28" y="35"/>
                </a:cxn>
                <a:cxn ang="0">
                  <a:pos x="17" y="47"/>
                </a:cxn>
                <a:cxn ang="0">
                  <a:pos x="28" y="59"/>
                </a:cxn>
                <a:cxn ang="0">
                  <a:pos x="17" y="49"/>
                </a:cxn>
                <a:cxn ang="0">
                  <a:pos x="28" y="59"/>
                </a:cxn>
                <a:cxn ang="0">
                  <a:pos x="42" y="23"/>
                </a:cxn>
                <a:cxn ang="0">
                  <a:pos x="31" y="33"/>
                </a:cxn>
                <a:cxn ang="0">
                  <a:pos x="42" y="47"/>
                </a:cxn>
                <a:cxn ang="0">
                  <a:pos x="31" y="35"/>
                </a:cxn>
                <a:cxn ang="0">
                  <a:pos x="42" y="47"/>
                </a:cxn>
                <a:cxn ang="0">
                  <a:pos x="42" y="49"/>
                </a:cxn>
                <a:cxn ang="0">
                  <a:pos x="31" y="59"/>
                </a:cxn>
                <a:cxn ang="0">
                  <a:pos x="45" y="5"/>
                </a:cxn>
                <a:cxn ang="0">
                  <a:pos x="42" y="4"/>
                </a:cxn>
                <a:cxn ang="0">
                  <a:pos x="41" y="16"/>
                </a:cxn>
                <a:cxn ang="0">
                  <a:pos x="44" y="17"/>
                </a:cxn>
                <a:cxn ang="0">
                  <a:pos x="45" y="5"/>
                </a:cxn>
                <a:cxn ang="0">
                  <a:pos x="55" y="23"/>
                </a:cxn>
                <a:cxn ang="0">
                  <a:pos x="44" y="33"/>
                </a:cxn>
                <a:cxn ang="0">
                  <a:pos x="55" y="47"/>
                </a:cxn>
                <a:cxn ang="0">
                  <a:pos x="44" y="35"/>
                </a:cxn>
                <a:cxn ang="0">
                  <a:pos x="55" y="47"/>
                </a:cxn>
                <a:cxn ang="0">
                  <a:pos x="55" y="49"/>
                </a:cxn>
                <a:cxn ang="0">
                  <a:pos x="44" y="59"/>
                </a:cxn>
              </a:cxnLst>
              <a:rect l="0" t="0" r="r" b="b"/>
              <a:pathLst>
                <a:path w="59" h="64">
                  <a:moveTo>
                    <a:pt x="59" y="59"/>
                  </a:moveTo>
                  <a:cubicBezTo>
                    <a:pt x="59" y="62"/>
                    <a:pt x="57" y="64"/>
                    <a:pt x="55" y="64"/>
                  </a:cubicBezTo>
                  <a:cubicBezTo>
                    <a:pt x="4" y="64"/>
                    <a:pt x="4" y="64"/>
                    <a:pt x="4" y="64"/>
                  </a:cubicBezTo>
                  <a:cubicBezTo>
                    <a:pt x="2" y="64"/>
                    <a:pt x="0" y="62"/>
                    <a:pt x="0" y="59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11"/>
                    <a:pt x="2" y="9"/>
                    <a:pt x="4" y="9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9" y="2"/>
                    <a:pt x="11" y="0"/>
                    <a:pt x="15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20" y="0"/>
                    <a:pt x="23" y="2"/>
                    <a:pt x="23" y="5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36" y="2"/>
                    <a:pt x="39" y="0"/>
                    <a:pt x="42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7" y="0"/>
                    <a:pt x="50" y="2"/>
                    <a:pt x="50" y="5"/>
                  </a:cubicBezTo>
                  <a:cubicBezTo>
                    <a:pt x="50" y="9"/>
                    <a:pt x="50" y="9"/>
                    <a:pt x="50" y="9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57" y="9"/>
                    <a:pt x="59" y="11"/>
                    <a:pt x="59" y="13"/>
                  </a:cubicBezTo>
                  <a:lnTo>
                    <a:pt x="59" y="59"/>
                  </a:lnTo>
                  <a:close/>
                  <a:moveTo>
                    <a:pt x="15" y="33"/>
                  </a:moveTo>
                  <a:cubicBezTo>
                    <a:pt x="15" y="23"/>
                    <a:pt x="15" y="23"/>
                    <a:pt x="15" y="23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4" y="33"/>
                    <a:pt x="4" y="33"/>
                    <a:pt x="4" y="33"/>
                  </a:cubicBezTo>
                  <a:lnTo>
                    <a:pt x="15" y="33"/>
                  </a:lnTo>
                  <a:close/>
                  <a:moveTo>
                    <a:pt x="15" y="47"/>
                  </a:moveTo>
                  <a:cubicBezTo>
                    <a:pt x="15" y="35"/>
                    <a:pt x="15" y="35"/>
                    <a:pt x="15" y="35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47"/>
                    <a:pt x="4" y="47"/>
                    <a:pt x="4" y="47"/>
                  </a:cubicBezTo>
                  <a:lnTo>
                    <a:pt x="15" y="47"/>
                  </a:lnTo>
                  <a:close/>
                  <a:moveTo>
                    <a:pt x="15" y="59"/>
                  </a:moveTo>
                  <a:cubicBezTo>
                    <a:pt x="15" y="49"/>
                    <a:pt x="15" y="49"/>
                    <a:pt x="15" y="49"/>
                  </a:cubicBezTo>
                  <a:cubicBezTo>
                    <a:pt x="4" y="49"/>
                    <a:pt x="4" y="49"/>
                    <a:pt x="4" y="49"/>
                  </a:cubicBezTo>
                  <a:cubicBezTo>
                    <a:pt x="4" y="59"/>
                    <a:pt x="4" y="59"/>
                    <a:pt x="4" y="59"/>
                  </a:cubicBezTo>
                  <a:lnTo>
                    <a:pt x="15" y="59"/>
                  </a:lnTo>
                  <a:close/>
                  <a:moveTo>
                    <a:pt x="18" y="5"/>
                  </a:moveTo>
                  <a:cubicBezTo>
                    <a:pt x="18" y="5"/>
                    <a:pt x="18" y="4"/>
                    <a:pt x="17" y="4"/>
                  </a:cubicBezTo>
                  <a:cubicBezTo>
                    <a:pt x="15" y="4"/>
                    <a:pt x="15" y="4"/>
                    <a:pt x="15" y="4"/>
                  </a:cubicBezTo>
                  <a:cubicBezTo>
                    <a:pt x="14" y="4"/>
                    <a:pt x="13" y="5"/>
                    <a:pt x="13" y="5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4" y="17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8" y="17"/>
                    <a:pt x="18" y="16"/>
                    <a:pt x="18" y="16"/>
                  </a:cubicBezTo>
                  <a:lnTo>
                    <a:pt x="18" y="5"/>
                  </a:lnTo>
                  <a:close/>
                  <a:moveTo>
                    <a:pt x="28" y="33"/>
                  </a:moveTo>
                  <a:cubicBezTo>
                    <a:pt x="28" y="23"/>
                    <a:pt x="28" y="23"/>
                    <a:pt x="28" y="23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33"/>
                    <a:pt x="17" y="33"/>
                    <a:pt x="17" y="33"/>
                  </a:cubicBezTo>
                  <a:lnTo>
                    <a:pt x="28" y="33"/>
                  </a:lnTo>
                  <a:close/>
                  <a:moveTo>
                    <a:pt x="28" y="47"/>
                  </a:moveTo>
                  <a:cubicBezTo>
                    <a:pt x="28" y="35"/>
                    <a:pt x="28" y="35"/>
                    <a:pt x="28" y="35"/>
                  </a:cubicBezTo>
                  <a:cubicBezTo>
                    <a:pt x="17" y="35"/>
                    <a:pt x="17" y="35"/>
                    <a:pt x="17" y="35"/>
                  </a:cubicBezTo>
                  <a:cubicBezTo>
                    <a:pt x="17" y="47"/>
                    <a:pt x="17" y="47"/>
                    <a:pt x="17" y="47"/>
                  </a:cubicBezTo>
                  <a:lnTo>
                    <a:pt x="28" y="47"/>
                  </a:lnTo>
                  <a:close/>
                  <a:moveTo>
                    <a:pt x="28" y="59"/>
                  </a:moveTo>
                  <a:cubicBezTo>
                    <a:pt x="28" y="49"/>
                    <a:pt x="28" y="49"/>
                    <a:pt x="28" y="49"/>
                  </a:cubicBezTo>
                  <a:cubicBezTo>
                    <a:pt x="17" y="49"/>
                    <a:pt x="17" y="49"/>
                    <a:pt x="17" y="49"/>
                  </a:cubicBezTo>
                  <a:cubicBezTo>
                    <a:pt x="17" y="59"/>
                    <a:pt x="17" y="59"/>
                    <a:pt x="17" y="59"/>
                  </a:cubicBezTo>
                  <a:lnTo>
                    <a:pt x="28" y="59"/>
                  </a:lnTo>
                  <a:close/>
                  <a:moveTo>
                    <a:pt x="42" y="33"/>
                  </a:moveTo>
                  <a:cubicBezTo>
                    <a:pt x="42" y="23"/>
                    <a:pt x="42" y="23"/>
                    <a:pt x="42" y="23"/>
                  </a:cubicBezTo>
                  <a:cubicBezTo>
                    <a:pt x="31" y="23"/>
                    <a:pt x="31" y="23"/>
                    <a:pt x="31" y="23"/>
                  </a:cubicBezTo>
                  <a:cubicBezTo>
                    <a:pt x="31" y="33"/>
                    <a:pt x="31" y="33"/>
                    <a:pt x="31" y="33"/>
                  </a:cubicBezTo>
                  <a:lnTo>
                    <a:pt x="42" y="33"/>
                  </a:lnTo>
                  <a:close/>
                  <a:moveTo>
                    <a:pt x="42" y="47"/>
                  </a:moveTo>
                  <a:cubicBezTo>
                    <a:pt x="42" y="35"/>
                    <a:pt x="42" y="35"/>
                    <a:pt x="42" y="35"/>
                  </a:cubicBezTo>
                  <a:cubicBezTo>
                    <a:pt x="31" y="35"/>
                    <a:pt x="31" y="35"/>
                    <a:pt x="31" y="35"/>
                  </a:cubicBezTo>
                  <a:cubicBezTo>
                    <a:pt x="31" y="47"/>
                    <a:pt x="31" y="47"/>
                    <a:pt x="31" y="47"/>
                  </a:cubicBezTo>
                  <a:lnTo>
                    <a:pt x="42" y="47"/>
                  </a:lnTo>
                  <a:close/>
                  <a:moveTo>
                    <a:pt x="42" y="59"/>
                  </a:moveTo>
                  <a:cubicBezTo>
                    <a:pt x="42" y="49"/>
                    <a:pt x="42" y="49"/>
                    <a:pt x="42" y="49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1" y="59"/>
                    <a:pt x="31" y="59"/>
                    <a:pt x="31" y="59"/>
                  </a:cubicBezTo>
                  <a:lnTo>
                    <a:pt x="42" y="59"/>
                  </a:lnTo>
                  <a:close/>
                  <a:moveTo>
                    <a:pt x="45" y="5"/>
                  </a:moveTo>
                  <a:cubicBezTo>
                    <a:pt x="45" y="5"/>
                    <a:pt x="45" y="4"/>
                    <a:pt x="44" y="4"/>
                  </a:cubicBezTo>
                  <a:cubicBezTo>
                    <a:pt x="42" y="4"/>
                    <a:pt x="42" y="4"/>
                    <a:pt x="42" y="4"/>
                  </a:cubicBezTo>
                  <a:cubicBezTo>
                    <a:pt x="41" y="4"/>
                    <a:pt x="41" y="5"/>
                    <a:pt x="41" y="5"/>
                  </a:cubicBezTo>
                  <a:cubicBezTo>
                    <a:pt x="41" y="16"/>
                    <a:pt x="41" y="16"/>
                    <a:pt x="41" y="16"/>
                  </a:cubicBezTo>
                  <a:cubicBezTo>
                    <a:pt x="41" y="16"/>
                    <a:pt x="41" y="17"/>
                    <a:pt x="42" y="17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5" y="17"/>
                    <a:pt x="45" y="16"/>
                    <a:pt x="45" y="16"/>
                  </a:cubicBezTo>
                  <a:lnTo>
                    <a:pt x="45" y="5"/>
                  </a:lnTo>
                  <a:close/>
                  <a:moveTo>
                    <a:pt x="55" y="33"/>
                  </a:moveTo>
                  <a:cubicBezTo>
                    <a:pt x="55" y="23"/>
                    <a:pt x="55" y="23"/>
                    <a:pt x="55" y="23"/>
                  </a:cubicBezTo>
                  <a:cubicBezTo>
                    <a:pt x="44" y="23"/>
                    <a:pt x="44" y="23"/>
                    <a:pt x="44" y="23"/>
                  </a:cubicBezTo>
                  <a:cubicBezTo>
                    <a:pt x="44" y="33"/>
                    <a:pt x="44" y="33"/>
                    <a:pt x="44" y="33"/>
                  </a:cubicBezTo>
                  <a:lnTo>
                    <a:pt x="55" y="33"/>
                  </a:lnTo>
                  <a:close/>
                  <a:moveTo>
                    <a:pt x="55" y="47"/>
                  </a:moveTo>
                  <a:cubicBezTo>
                    <a:pt x="55" y="35"/>
                    <a:pt x="55" y="35"/>
                    <a:pt x="55" y="35"/>
                  </a:cubicBezTo>
                  <a:cubicBezTo>
                    <a:pt x="44" y="35"/>
                    <a:pt x="44" y="35"/>
                    <a:pt x="44" y="35"/>
                  </a:cubicBezTo>
                  <a:cubicBezTo>
                    <a:pt x="44" y="47"/>
                    <a:pt x="44" y="47"/>
                    <a:pt x="44" y="47"/>
                  </a:cubicBezTo>
                  <a:lnTo>
                    <a:pt x="55" y="47"/>
                  </a:lnTo>
                  <a:close/>
                  <a:moveTo>
                    <a:pt x="55" y="59"/>
                  </a:moveTo>
                  <a:cubicBezTo>
                    <a:pt x="55" y="49"/>
                    <a:pt x="55" y="49"/>
                    <a:pt x="55" y="49"/>
                  </a:cubicBezTo>
                  <a:cubicBezTo>
                    <a:pt x="44" y="49"/>
                    <a:pt x="44" y="49"/>
                    <a:pt x="44" y="49"/>
                  </a:cubicBezTo>
                  <a:cubicBezTo>
                    <a:pt x="44" y="59"/>
                    <a:pt x="44" y="59"/>
                    <a:pt x="44" y="59"/>
                  </a:cubicBezTo>
                  <a:lnTo>
                    <a:pt x="55" y="5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5" name="Group 87"/>
          <p:cNvGrpSpPr/>
          <p:nvPr/>
        </p:nvGrpSpPr>
        <p:grpSpPr>
          <a:xfrm>
            <a:off x="331005" y="3855296"/>
            <a:ext cx="625361" cy="607457"/>
            <a:chOff x="630683" y="4190009"/>
            <a:chExt cx="469021" cy="455593"/>
          </a:xfrm>
        </p:grpSpPr>
        <p:sp>
          <p:nvSpPr>
            <p:cNvPr id="89" name="Oval 88"/>
            <p:cNvSpPr>
              <a:spLocks noChangeAspect="1"/>
            </p:cNvSpPr>
            <p:nvPr/>
          </p:nvSpPr>
          <p:spPr>
            <a:xfrm>
              <a:off x="630683" y="4190009"/>
              <a:ext cx="469021" cy="45559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92" name="Freeform 103"/>
            <p:cNvSpPr>
              <a:spLocks noEditPoints="1"/>
            </p:cNvSpPr>
            <p:nvPr/>
          </p:nvSpPr>
          <p:spPr bwMode="auto">
            <a:xfrm>
              <a:off x="765181" y="4270535"/>
              <a:ext cx="200025" cy="294541"/>
            </a:xfrm>
            <a:custGeom>
              <a:avLst/>
              <a:gdLst/>
              <a:ahLst/>
              <a:cxnLst>
                <a:cxn ang="0">
                  <a:pos x="37" y="29"/>
                </a:cxn>
                <a:cxn ang="0">
                  <a:pos x="31" y="41"/>
                </a:cxn>
                <a:cxn ang="0">
                  <a:pos x="33" y="44"/>
                </a:cxn>
                <a:cxn ang="0">
                  <a:pos x="32" y="47"/>
                </a:cxn>
                <a:cxn ang="0">
                  <a:pos x="33" y="49"/>
                </a:cxn>
                <a:cxn ang="0">
                  <a:pos x="31" y="53"/>
                </a:cxn>
                <a:cxn ang="0">
                  <a:pos x="31" y="54"/>
                </a:cxn>
                <a:cxn ang="0">
                  <a:pos x="27" y="58"/>
                </a:cxn>
                <a:cxn ang="0">
                  <a:pos x="21" y="62"/>
                </a:cxn>
                <a:cxn ang="0">
                  <a:pos x="15" y="58"/>
                </a:cxn>
                <a:cxn ang="0">
                  <a:pos x="11" y="54"/>
                </a:cxn>
                <a:cxn ang="0">
                  <a:pos x="11" y="53"/>
                </a:cxn>
                <a:cxn ang="0">
                  <a:pos x="9" y="49"/>
                </a:cxn>
                <a:cxn ang="0">
                  <a:pos x="10" y="47"/>
                </a:cxn>
                <a:cxn ang="0">
                  <a:pos x="9" y="44"/>
                </a:cxn>
                <a:cxn ang="0">
                  <a:pos x="11" y="41"/>
                </a:cxn>
                <a:cxn ang="0">
                  <a:pos x="5" y="29"/>
                </a:cxn>
                <a:cxn ang="0">
                  <a:pos x="0" y="18"/>
                </a:cxn>
                <a:cxn ang="0">
                  <a:pos x="21" y="0"/>
                </a:cxn>
                <a:cxn ang="0">
                  <a:pos x="42" y="18"/>
                </a:cxn>
                <a:cxn ang="0">
                  <a:pos x="37" y="29"/>
                </a:cxn>
                <a:cxn ang="0">
                  <a:pos x="21" y="6"/>
                </a:cxn>
                <a:cxn ang="0">
                  <a:pos x="6" y="18"/>
                </a:cxn>
                <a:cxn ang="0">
                  <a:pos x="8" y="26"/>
                </a:cxn>
                <a:cxn ang="0">
                  <a:pos x="11" y="28"/>
                </a:cxn>
                <a:cxn ang="0">
                  <a:pos x="16" y="40"/>
                </a:cxn>
                <a:cxn ang="0">
                  <a:pos x="26" y="40"/>
                </a:cxn>
                <a:cxn ang="0">
                  <a:pos x="31" y="28"/>
                </a:cxn>
                <a:cxn ang="0">
                  <a:pos x="34" y="26"/>
                </a:cxn>
                <a:cxn ang="0">
                  <a:pos x="36" y="18"/>
                </a:cxn>
                <a:cxn ang="0">
                  <a:pos x="21" y="6"/>
                </a:cxn>
                <a:cxn ang="0">
                  <a:pos x="29" y="20"/>
                </a:cxn>
                <a:cxn ang="0">
                  <a:pos x="27" y="18"/>
                </a:cxn>
                <a:cxn ang="0">
                  <a:pos x="21" y="15"/>
                </a:cxn>
                <a:cxn ang="0">
                  <a:pos x="20" y="13"/>
                </a:cxn>
                <a:cxn ang="0">
                  <a:pos x="21" y="12"/>
                </a:cxn>
                <a:cxn ang="0">
                  <a:pos x="30" y="18"/>
                </a:cxn>
                <a:cxn ang="0">
                  <a:pos x="29" y="20"/>
                </a:cxn>
              </a:cxnLst>
              <a:rect l="0" t="0" r="r" b="b"/>
              <a:pathLst>
                <a:path w="42" h="62">
                  <a:moveTo>
                    <a:pt x="37" y="29"/>
                  </a:moveTo>
                  <a:cubicBezTo>
                    <a:pt x="35" y="32"/>
                    <a:pt x="31" y="37"/>
                    <a:pt x="31" y="41"/>
                  </a:cubicBezTo>
                  <a:cubicBezTo>
                    <a:pt x="32" y="42"/>
                    <a:pt x="33" y="43"/>
                    <a:pt x="33" y="44"/>
                  </a:cubicBezTo>
                  <a:cubicBezTo>
                    <a:pt x="33" y="45"/>
                    <a:pt x="32" y="46"/>
                    <a:pt x="32" y="47"/>
                  </a:cubicBezTo>
                  <a:cubicBezTo>
                    <a:pt x="32" y="47"/>
                    <a:pt x="33" y="48"/>
                    <a:pt x="33" y="49"/>
                  </a:cubicBezTo>
                  <a:cubicBezTo>
                    <a:pt x="33" y="51"/>
                    <a:pt x="32" y="52"/>
                    <a:pt x="31" y="53"/>
                  </a:cubicBezTo>
                  <a:cubicBezTo>
                    <a:pt x="31" y="53"/>
                    <a:pt x="31" y="54"/>
                    <a:pt x="31" y="54"/>
                  </a:cubicBezTo>
                  <a:cubicBezTo>
                    <a:pt x="31" y="57"/>
                    <a:pt x="29" y="58"/>
                    <a:pt x="27" y="58"/>
                  </a:cubicBezTo>
                  <a:cubicBezTo>
                    <a:pt x="26" y="61"/>
                    <a:pt x="24" y="62"/>
                    <a:pt x="21" y="62"/>
                  </a:cubicBezTo>
                  <a:cubicBezTo>
                    <a:pt x="19" y="62"/>
                    <a:pt x="16" y="61"/>
                    <a:pt x="15" y="58"/>
                  </a:cubicBezTo>
                  <a:cubicBezTo>
                    <a:pt x="13" y="58"/>
                    <a:pt x="11" y="57"/>
                    <a:pt x="11" y="54"/>
                  </a:cubicBezTo>
                  <a:cubicBezTo>
                    <a:pt x="11" y="54"/>
                    <a:pt x="11" y="53"/>
                    <a:pt x="11" y="53"/>
                  </a:cubicBezTo>
                  <a:cubicBezTo>
                    <a:pt x="10" y="52"/>
                    <a:pt x="9" y="51"/>
                    <a:pt x="9" y="49"/>
                  </a:cubicBezTo>
                  <a:cubicBezTo>
                    <a:pt x="9" y="48"/>
                    <a:pt x="10" y="47"/>
                    <a:pt x="10" y="47"/>
                  </a:cubicBezTo>
                  <a:cubicBezTo>
                    <a:pt x="10" y="46"/>
                    <a:pt x="9" y="45"/>
                    <a:pt x="9" y="44"/>
                  </a:cubicBezTo>
                  <a:cubicBezTo>
                    <a:pt x="9" y="43"/>
                    <a:pt x="10" y="42"/>
                    <a:pt x="11" y="41"/>
                  </a:cubicBezTo>
                  <a:cubicBezTo>
                    <a:pt x="11" y="37"/>
                    <a:pt x="7" y="32"/>
                    <a:pt x="5" y="29"/>
                  </a:cubicBezTo>
                  <a:cubicBezTo>
                    <a:pt x="2" y="26"/>
                    <a:pt x="0" y="23"/>
                    <a:pt x="0" y="18"/>
                  </a:cubicBezTo>
                  <a:cubicBezTo>
                    <a:pt x="0" y="8"/>
                    <a:pt x="11" y="0"/>
                    <a:pt x="21" y="0"/>
                  </a:cubicBezTo>
                  <a:cubicBezTo>
                    <a:pt x="31" y="0"/>
                    <a:pt x="42" y="8"/>
                    <a:pt x="42" y="18"/>
                  </a:cubicBezTo>
                  <a:cubicBezTo>
                    <a:pt x="42" y="23"/>
                    <a:pt x="40" y="26"/>
                    <a:pt x="37" y="29"/>
                  </a:cubicBezTo>
                  <a:close/>
                  <a:moveTo>
                    <a:pt x="21" y="6"/>
                  </a:moveTo>
                  <a:cubicBezTo>
                    <a:pt x="14" y="6"/>
                    <a:pt x="6" y="10"/>
                    <a:pt x="6" y="18"/>
                  </a:cubicBezTo>
                  <a:cubicBezTo>
                    <a:pt x="6" y="21"/>
                    <a:pt x="7" y="24"/>
                    <a:pt x="8" y="26"/>
                  </a:cubicBezTo>
                  <a:cubicBezTo>
                    <a:pt x="9" y="27"/>
                    <a:pt x="10" y="27"/>
                    <a:pt x="11" y="28"/>
                  </a:cubicBezTo>
                  <a:cubicBezTo>
                    <a:pt x="14" y="32"/>
                    <a:pt x="16" y="36"/>
                    <a:pt x="16" y="40"/>
                  </a:cubicBezTo>
                  <a:cubicBezTo>
                    <a:pt x="26" y="40"/>
                    <a:pt x="26" y="40"/>
                    <a:pt x="26" y="40"/>
                  </a:cubicBezTo>
                  <a:cubicBezTo>
                    <a:pt x="26" y="36"/>
                    <a:pt x="28" y="32"/>
                    <a:pt x="31" y="28"/>
                  </a:cubicBezTo>
                  <a:cubicBezTo>
                    <a:pt x="32" y="27"/>
                    <a:pt x="33" y="27"/>
                    <a:pt x="34" y="26"/>
                  </a:cubicBezTo>
                  <a:cubicBezTo>
                    <a:pt x="35" y="24"/>
                    <a:pt x="36" y="21"/>
                    <a:pt x="36" y="18"/>
                  </a:cubicBezTo>
                  <a:cubicBezTo>
                    <a:pt x="36" y="10"/>
                    <a:pt x="28" y="6"/>
                    <a:pt x="21" y="6"/>
                  </a:cubicBezTo>
                  <a:close/>
                  <a:moveTo>
                    <a:pt x="29" y="20"/>
                  </a:moveTo>
                  <a:cubicBezTo>
                    <a:pt x="28" y="20"/>
                    <a:pt x="27" y="19"/>
                    <a:pt x="27" y="18"/>
                  </a:cubicBezTo>
                  <a:cubicBezTo>
                    <a:pt x="27" y="16"/>
                    <a:pt x="23" y="15"/>
                    <a:pt x="21" y="15"/>
                  </a:cubicBezTo>
                  <a:cubicBezTo>
                    <a:pt x="20" y="15"/>
                    <a:pt x="20" y="14"/>
                    <a:pt x="20" y="13"/>
                  </a:cubicBezTo>
                  <a:cubicBezTo>
                    <a:pt x="20" y="13"/>
                    <a:pt x="20" y="12"/>
                    <a:pt x="21" y="12"/>
                  </a:cubicBezTo>
                  <a:cubicBezTo>
                    <a:pt x="25" y="12"/>
                    <a:pt x="30" y="14"/>
                    <a:pt x="30" y="18"/>
                  </a:cubicBezTo>
                  <a:cubicBezTo>
                    <a:pt x="30" y="19"/>
                    <a:pt x="29" y="20"/>
                    <a:pt x="29" y="2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6" name="Group 94"/>
          <p:cNvGrpSpPr/>
          <p:nvPr/>
        </p:nvGrpSpPr>
        <p:grpSpPr>
          <a:xfrm>
            <a:off x="286094" y="2794349"/>
            <a:ext cx="625361" cy="607457"/>
            <a:chOff x="3425803" y="3384456"/>
            <a:chExt cx="469021" cy="455593"/>
          </a:xfrm>
        </p:grpSpPr>
        <p:sp>
          <p:nvSpPr>
            <p:cNvPr id="98" name="Oval 97"/>
            <p:cNvSpPr>
              <a:spLocks noChangeAspect="1"/>
            </p:cNvSpPr>
            <p:nvPr/>
          </p:nvSpPr>
          <p:spPr>
            <a:xfrm>
              <a:off x="3425803" y="3384456"/>
              <a:ext cx="469021" cy="45559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00" name="Freeform 5"/>
            <p:cNvSpPr>
              <a:spLocks noEditPoints="1"/>
            </p:cNvSpPr>
            <p:nvPr/>
          </p:nvSpPr>
          <p:spPr bwMode="auto">
            <a:xfrm>
              <a:off x="3520613" y="3471340"/>
              <a:ext cx="279400" cy="279400"/>
            </a:xfrm>
            <a:custGeom>
              <a:avLst/>
              <a:gdLst/>
              <a:ahLst/>
              <a:cxnLst>
                <a:cxn ang="0">
                  <a:pos x="0" y="192"/>
                </a:cxn>
                <a:cxn ang="0">
                  <a:pos x="255" y="135"/>
                </a:cxn>
                <a:cxn ang="0">
                  <a:pos x="277" y="122"/>
                </a:cxn>
                <a:cxn ang="0">
                  <a:pos x="303" y="116"/>
                </a:cxn>
                <a:cxn ang="0">
                  <a:pos x="296" y="105"/>
                </a:cxn>
                <a:cxn ang="0">
                  <a:pos x="278" y="89"/>
                </a:cxn>
                <a:cxn ang="0">
                  <a:pos x="265" y="90"/>
                </a:cxn>
                <a:cxn ang="0">
                  <a:pos x="256" y="82"/>
                </a:cxn>
                <a:cxn ang="0">
                  <a:pos x="231" y="73"/>
                </a:cxn>
                <a:cxn ang="0">
                  <a:pos x="234" y="98"/>
                </a:cxn>
                <a:cxn ang="0">
                  <a:pos x="224" y="118"/>
                </a:cxn>
                <a:cxn ang="0">
                  <a:pos x="205" y="103"/>
                </a:cxn>
                <a:cxn ang="0">
                  <a:pos x="175" y="89"/>
                </a:cxn>
                <a:cxn ang="0">
                  <a:pos x="183" y="68"/>
                </a:cxn>
                <a:cxn ang="0">
                  <a:pos x="212" y="58"/>
                </a:cxn>
                <a:cxn ang="0">
                  <a:pos x="207" y="47"/>
                </a:cxn>
                <a:cxn ang="0">
                  <a:pos x="188" y="50"/>
                </a:cxn>
                <a:cxn ang="0">
                  <a:pos x="168" y="37"/>
                </a:cxn>
                <a:cxn ang="0">
                  <a:pos x="171" y="52"/>
                </a:cxn>
                <a:cxn ang="0">
                  <a:pos x="157" y="52"/>
                </a:cxn>
                <a:cxn ang="0">
                  <a:pos x="141" y="40"/>
                </a:cxn>
                <a:cxn ang="0">
                  <a:pos x="126" y="47"/>
                </a:cxn>
                <a:cxn ang="0">
                  <a:pos x="143" y="51"/>
                </a:cxn>
                <a:cxn ang="0">
                  <a:pos x="131" y="58"/>
                </a:cxn>
                <a:cxn ang="0">
                  <a:pos x="56" y="107"/>
                </a:cxn>
                <a:cxn ang="0">
                  <a:pos x="65" y="118"/>
                </a:cxn>
                <a:cxn ang="0">
                  <a:pos x="79" y="135"/>
                </a:cxn>
                <a:cxn ang="0">
                  <a:pos x="74" y="158"/>
                </a:cxn>
                <a:cxn ang="0">
                  <a:pos x="88" y="185"/>
                </a:cxn>
                <a:cxn ang="0">
                  <a:pos x="108" y="214"/>
                </a:cxn>
                <a:cxn ang="0">
                  <a:pos x="118" y="227"/>
                </a:cxn>
                <a:cxn ang="0">
                  <a:pos x="105" y="197"/>
                </a:cxn>
                <a:cxn ang="0">
                  <a:pos x="125" y="225"/>
                </a:cxn>
                <a:cxn ang="0">
                  <a:pos x="150" y="255"/>
                </a:cxn>
                <a:cxn ang="0">
                  <a:pos x="184" y="269"/>
                </a:cxn>
                <a:cxn ang="0">
                  <a:pos x="213" y="290"/>
                </a:cxn>
                <a:cxn ang="0">
                  <a:pos x="224" y="288"/>
                </a:cxn>
                <a:cxn ang="0">
                  <a:pos x="212" y="268"/>
                </a:cxn>
                <a:cxn ang="0">
                  <a:pos x="197" y="262"/>
                </a:cxn>
                <a:cxn ang="0">
                  <a:pos x="194" y="239"/>
                </a:cxn>
                <a:cxn ang="0">
                  <a:pos x="171" y="250"/>
                </a:cxn>
                <a:cxn ang="0">
                  <a:pos x="168" y="210"/>
                </a:cxn>
                <a:cxn ang="0">
                  <a:pos x="184" y="206"/>
                </a:cxn>
                <a:cxn ang="0">
                  <a:pos x="196" y="202"/>
                </a:cxn>
                <a:cxn ang="0">
                  <a:pos x="214" y="211"/>
                </a:cxn>
                <a:cxn ang="0">
                  <a:pos x="221" y="205"/>
                </a:cxn>
                <a:cxn ang="0">
                  <a:pos x="234" y="179"/>
                </a:cxn>
                <a:cxn ang="0">
                  <a:pos x="233" y="171"/>
                </a:cxn>
                <a:cxn ang="0">
                  <a:pos x="252" y="157"/>
                </a:cxn>
                <a:cxn ang="0">
                  <a:pos x="266" y="143"/>
                </a:cxn>
                <a:cxn ang="0">
                  <a:pos x="273" y="131"/>
                </a:cxn>
                <a:cxn ang="0">
                  <a:pos x="255" y="135"/>
                </a:cxn>
                <a:cxn ang="0">
                  <a:pos x="295" y="298"/>
                </a:cxn>
                <a:cxn ang="0">
                  <a:pos x="272" y="288"/>
                </a:cxn>
                <a:cxn ang="0">
                  <a:pos x="251" y="288"/>
                </a:cxn>
                <a:cxn ang="0">
                  <a:pos x="236" y="286"/>
                </a:cxn>
                <a:cxn ang="0">
                  <a:pos x="230" y="307"/>
                </a:cxn>
                <a:cxn ang="0">
                  <a:pos x="223" y="335"/>
                </a:cxn>
                <a:cxn ang="0">
                  <a:pos x="308" y="302"/>
                </a:cxn>
              </a:cxnLst>
              <a:rect l="0" t="0" r="r" b="b"/>
              <a:pathLst>
                <a:path w="384" h="384">
                  <a:moveTo>
                    <a:pt x="384" y="192"/>
                  </a:moveTo>
                  <a:cubicBezTo>
                    <a:pt x="384" y="298"/>
                    <a:pt x="298" y="384"/>
                    <a:pt x="192" y="384"/>
                  </a:cubicBezTo>
                  <a:cubicBezTo>
                    <a:pt x="86" y="384"/>
                    <a:pt x="0" y="298"/>
                    <a:pt x="0" y="192"/>
                  </a:cubicBezTo>
                  <a:cubicBezTo>
                    <a:pt x="0" y="86"/>
                    <a:pt x="86" y="0"/>
                    <a:pt x="192" y="0"/>
                  </a:cubicBezTo>
                  <a:cubicBezTo>
                    <a:pt x="298" y="0"/>
                    <a:pt x="384" y="86"/>
                    <a:pt x="384" y="192"/>
                  </a:cubicBezTo>
                  <a:close/>
                  <a:moveTo>
                    <a:pt x="255" y="135"/>
                  </a:moveTo>
                  <a:cubicBezTo>
                    <a:pt x="256" y="135"/>
                    <a:pt x="257" y="130"/>
                    <a:pt x="258" y="129"/>
                  </a:cubicBezTo>
                  <a:cubicBezTo>
                    <a:pt x="260" y="127"/>
                    <a:pt x="262" y="126"/>
                    <a:pt x="264" y="125"/>
                  </a:cubicBezTo>
                  <a:cubicBezTo>
                    <a:pt x="268" y="124"/>
                    <a:pt x="272" y="123"/>
                    <a:pt x="277" y="122"/>
                  </a:cubicBezTo>
                  <a:cubicBezTo>
                    <a:pt x="281" y="121"/>
                    <a:pt x="286" y="121"/>
                    <a:pt x="289" y="125"/>
                  </a:cubicBezTo>
                  <a:cubicBezTo>
                    <a:pt x="289" y="124"/>
                    <a:pt x="295" y="119"/>
                    <a:pt x="295" y="119"/>
                  </a:cubicBezTo>
                  <a:cubicBezTo>
                    <a:pt x="298" y="118"/>
                    <a:pt x="301" y="118"/>
                    <a:pt x="303" y="116"/>
                  </a:cubicBezTo>
                  <a:cubicBezTo>
                    <a:pt x="303" y="115"/>
                    <a:pt x="303" y="110"/>
                    <a:pt x="303" y="110"/>
                  </a:cubicBezTo>
                  <a:cubicBezTo>
                    <a:pt x="299" y="111"/>
                    <a:pt x="298" y="107"/>
                    <a:pt x="297" y="103"/>
                  </a:cubicBezTo>
                  <a:cubicBezTo>
                    <a:pt x="297" y="104"/>
                    <a:pt x="297" y="104"/>
                    <a:pt x="296" y="105"/>
                  </a:cubicBezTo>
                  <a:cubicBezTo>
                    <a:pt x="296" y="102"/>
                    <a:pt x="291" y="104"/>
                    <a:pt x="290" y="104"/>
                  </a:cubicBezTo>
                  <a:cubicBezTo>
                    <a:pt x="284" y="102"/>
                    <a:pt x="285" y="98"/>
                    <a:pt x="283" y="94"/>
                  </a:cubicBezTo>
                  <a:cubicBezTo>
                    <a:pt x="282" y="92"/>
                    <a:pt x="279" y="91"/>
                    <a:pt x="278" y="89"/>
                  </a:cubicBezTo>
                  <a:cubicBezTo>
                    <a:pt x="277" y="87"/>
                    <a:pt x="277" y="84"/>
                    <a:pt x="274" y="84"/>
                  </a:cubicBezTo>
                  <a:cubicBezTo>
                    <a:pt x="273" y="84"/>
                    <a:pt x="270" y="89"/>
                    <a:pt x="270" y="89"/>
                  </a:cubicBezTo>
                  <a:cubicBezTo>
                    <a:pt x="267" y="88"/>
                    <a:pt x="266" y="89"/>
                    <a:pt x="265" y="90"/>
                  </a:cubicBezTo>
                  <a:cubicBezTo>
                    <a:pt x="263" y="91"/>
                    <a:pt x="262" y="91"/>
                    <a:pt x="260" y="92"/>
                  </a:cubicBezTo>
                  <a:cubicBezTo>
                    <a:pt x="265" y="90"/>
                    <a:pt x="258" y="88"/>
                    <a:pt x="256" y="88"/>
                  </a:cubicBezTo>
                  <a:cubicBezTo>
                    <a:pt x="260" y="87"/>
                    <a:pt x="258" y="83"/>
                    <a:pt x="256" y="82"/>
                  </a:cubicBezTo>
                  <a:cubicBezTo>
                    <a:pt x="256" y="82"/>
                    <a:pt x="257" y="82"/>
                    <a:pt x="257" y="82"/>
                  </a:cubicBezTo>
                  <a:cubicBezTo>
                    <a:pt x="257" y="79"/>
                    <a:pt x="250" y="77"/>
                    <a:pt x="247" y="76"/>
                  </a:cubicBezTo>
                  <a:cubicBezTo>
                    <a:pt x="245" y="74"/>
                    <a:pt x="233" y="72"/>
                    <a:pt x="231" y="73"/>
                  </a:cubicBezTo>
                  <a:cubicBezTo>
                    <a:pt x="228" y="75"/>
                    <a:pt x="231" y="80"/>
                    <a:pt x="231" y="83"/>
                  </a:cubicBezTo>
                  <a:cubicBezTo>
                    <a:pt x="232" y="86"/>
                    <a:pt x="228" y="86"/>
                    <a:pt x="228" y="89"/>
                  </a:cubicBezTo>
                  <a:cubicBezTo>
                    <a:pt x="228" y="93"/>
                    <a:pt x="236" y="92"/>
                    <a:pt x="234" y="98"/>
                  </a:cubicBezTo>
                  <a:cubicBezTo>
                    <a:pt x="233" y="102"/>
                    <a:pt x="228" y="102"/>
                    <a:pt x="226" y="105"/>
                  </a:cubicBezTo>
                  <a:cubicBezTo>
                    <a:pt x="224" y="108"/>
                    <a:pt x="227" y="112"/>
                    <a:pt x="229" y="114"/>
                  </a:cubicBezTo>
                  <a:cubicBezTo>
                    <a:pt x="231" y="115"/>
                    <a:pt x="225" y="118"/>
                    <a:pt x="224" y="118"/>
                  </a:cubicBezTo>
                  <a:cubicBezTo>
                    <a:pt x="220" y="120"/>
                    <a:pt x="217" y="114"/>
                    <a:pt x="216" y="110"/>
                  </a:cubicBezTo>
                  <a:cubicBezTo>
                    <a:pt x="215" y="108"/>
                    <a:pt x="215" y="104"/>
                    <a:pt x="212" y="103"/>
                  </a:cubicBezTo>
                  <a:cubicBezTo>
                    <a:pt x="210" y="102"/>
                    <a:pt x="206" y="102"/>
                    <a:pt x="205" y="103"/>
                  </a:cubicBezTo>
                  <a:cubicBezTo>
                    <a:pt x="203" y="99"/>
                    <a:pt x="198" y="98"/>
                    <a:pt x="194" y="97"/>
                  </a:cubicBezTo>
                  <a:cubicBezTo>
                    <a:pt x="189" y="95"/>
                    <a:pt x="185" y="95"/>
                    <a:pt x="180" y="96"/>
                  </a:cubicBezTo>
                  <a:cubicBezTo>
                    <a:pt x="181" y="95"/>
                    <a:pt x="179" y="88"/>
                    <a:pt x="175" y="89"/>
                  </a:cubicBezTo>
                  <a:cubicBezTo>
                    <a:pt x="176" y="86"/>
                    <a:pt x="176" y="84"/>
                    <a:pt x="176" y="81"/>
                  </a:cubicBezTo>
                  <a:cubicBezTo>
                    <a:pt x="177" y="79"/>
                    <a:pt x="178" y="77"/>
                    <a:pt x="179" y="75"/>
                  </a:cubicBezTo>
                  <a:cubicBezTo>
                    <a:pt x="180" y="74"/>
                    <a:pt x="185" y="69"/>
                    <a:pt x="183" y="68"/>
                  </a:cubicBezTo>
                  <a:cubicBezTo>
                    <a:pt x="188" y="69"/>
                    <a:pt x="193" y="69"/>
                    <a:pt x="196" y="66"/>
                  </a:cubicBezTo>
                  <a:cubicBezTo>
                    <a:pt x="198" y="63"/>
                    <a:pt x="199" y="60"/>
                    <a:pt x="202" y="57"/>
                  </a:cubicBezTo>
                  <a:cubicBezTo>
                    <a:pt x="205" y="53"/>
                    <a:pt x="209" y="58"/>
                    <a:pt x="212" y="58"/>
                  </a:cubicBezTo>
                  <a:cubicBezTo>
                    <a:pt x="217" y="59"/>
                    <a:pt x="217" y="53"/>
                    <a:pt x="214" y="51"/>
                  </a:cubicBezTo>
                  <a:cubicBezTo>
                    <a:pt x="218" y="51"/>
                    <a:pt x="215" y="45"/>
                    <a:pt x="213" y="44"/>
                  </a:cubicBezTo>
                  <a:cubicBezTo>
                    <a:pt x="211" y="43"/>
                    <a:pt x="202" y="46"/>
                    <a:pt x="207" y="47"/>
                  </a:cubicBezTo>
                  <a:cubicBezTo>
                    <a:pt x="206" y="47"/>
                    <a:pt x="200" y="59"/>
                    <a:pt x="196" y="53"/>
                  </a:cubicBezTo>
                  <a:cubicBezTo>
                    <a:pt x="195" y="52"/>
                    <a:pt x="195" y="47"/>
                    <a:pt x="193" y="46"/>
                  </a:cubicBezTo>
                  <a:cubicBezTo>
                    <a:pt x="190" y="46"/>
                    <a:pt x="189" y="49"/>
                    <a:pt x="188" y="50"/>
                  </a:cubicBezTo>
                  <a:cubicBezTo>
                    <a:pt x="190" y="47"/>
                    <a:pt x="181" y="45"/>
                    <a:pt x="180" y="44"/>
                  </a:cubicBezTo>
                  <a:cubicBezTo>
                    <a:pt x="183" y="42"/>
                    <a:pt x="180" y="39"/>
                    <a:pt x="178" y="38"/>
                  </a:cubicBezTo>
                  <a:cubicBezTo>
                    <a:pt x="176" y="36"/>
                    <a:pt x="169" y="35"/>
                    <a:pt x="168" y="37"/>
                  </a:cubicBezTo>
                  <a:cubicBezTo>
                    <a:pt x="163" y="43"/>
                    <a:pt x="173" y="44"/>
                    <a:pt x="175" y="45"/>
                  </a:cubicBezTo>
                  <a:cubicBezTo>
                    <a:pt x="176" y="46"/>
                    <a:pt x="179" y="48"/>
                    <a:pt x="177" y="49"/>
                  </a:cubicBezTo>
                  <a:cubicBezTo>
                    <a:pt x="176" y="50"/>
                    <a:pt x="171" y="51"/>
                    <a:pt x="171" y="52"/>
                  </a:cubicBezTo>
                  <a:cubicBezTo>
                    <a:pt x="169" y="54"/>
                    <a:pt x="172" y="57"/>
                    <a:pt x="170" y="59"/>
                  </a:cubicBezTo>
                  <a:cubicBezTo>
                    <a:pt x="168" y="57"/>
                    <a:pt x="168" y="53"/>
                    <a:pt x="166" y="50"/>
                  </a:cubicBezTo>
                  <a:cubicBezTo>
                    <a:pt x="168" y="53"/>
                    <a:pt x="157" y="52"/>
                    <a:pt x="157" y="52"/>
                  </a:cubicBezTo>
                  <a:cubicBezTo>
                    <a:pt x="154" y="52"/>
                    <a:pt x="148" y="54"/>
                    <a:pt x="145" y="50"/>
                  </a:cubicBezTo>
                  <a:cubicBezTo>
                    <a:pt x="144" y="49"/>
                    <a:pt x="144" y="44"/>
                    <a:pt x="146" y="45"/>
                  </a:cubicBezTo>
                  <a:cubicBezTo>
                    <a:pt x="144" y="43"/>
                    <a:pt x="142" y="41"/>
                    <a:pt x="141" y="40"/>
                  </a:cubicBezTo>
                  <a:cubicBezTo>
                    <a:pt x="132" y="43"/>
                    <a:pt x="125" y="47"/>
                    <a:pt x="117" y="51"/>
                  </a:cubicBezTo>
                  <a:cubicBezTo>
                    <a:pt x="118" y="51"/>
                    <a:pt x="119" y="51"/>
                    <a:pt x="120" y="50"/>
                  </a:cubicBezTo>
                  <a:cubicBezTo>
                    <a:pt x="122" y="50"/>
                    <a:pt x="124" y="48"/>
                    <a:pt x="126" y="47"/>
                  </a:cubicBezTo>
                  <a:cubicBezTo>
                    <a:pt x="128" y="46"/>
                    <a:pt x="134" y="43"/>
                    <a:pt x="136" y="46"/>
                  </a:cubicBezTo>
                  <a:cubicBezTo>
                    <a:pt x="137" y="45"/>
                    <a:pt x="137" y="45"/>
                    <a:pt x="138" y="44"/>
                  </a:cubicBezTo>
                  <a:cubicBezTo>
                    <a:pt x="139" y="46"/>
                    <a:pt x="141" y="48"/>
                    <a:pt x="143" y="51"/>
                  </a:cubicBezTo>
                  <a:cubicBezTo>
                    <a:pt x="141" y="50"/>
                    <a:pt x="137" y="50"/>
                    <a:pt x="135" y="50"/>
                  </a:cubicBezTo>
                  <a:cubicBezTo>
                    <a:pt x="133" y="51"/>
                    <a:pt x="130" y="51"/>
                    <a:pt x="130" y="53"/>
                  </a:cubicBezTo>
                  <a:cubicBezTo>
                    <a:pt x="130" y="55"/>
                    <a:pt x="131" y="57"/>
                    <a:pt x="131" y="58"/>
                  </a:cubicBezTo>
                  <a:cubicBezTo>
                    <a:pt x="128" y="56"/>
                    <a:pt x="125" y="52"/>
                    <a:pt x="121" y="51"/>
                  </a:cubicBezTo>
                  <a:cubicBezTo>
                    <a:pt x="119" y="51"/>
                    <a:pt x="117" y="51"/>
                    <a:pt x="115" y="52"/>
                  </a:cubicBezTo>
                  <a:cubicBezTo>
                    <a:pt x="91" y="65"/>
                    <a:pt x="71" y="84"/>
                    <a:pt x="56" y="107"/>
                  </a:cubicBezTo>
                  <a:cubicBezTo>
                    <a:pt x="57" y="108"/>
                    <a:pt x="58" y="109"/>
                    <a:pt x="59" y="109"/>
                  </a:cubicBezTo>
                  <a:cubicBezTo>
                    <a:pt x="62" y="110"/>
                    <a:pt x="59" y="117"/>
                    <a:pt x="64" y="113"/>
                  </a:cubicBezTo>
                  <a:cubicBezTo>
                    <a:pt x="66" y="115"/>
                    <a:pt x="66" y="116"/>
                    <a:pt x="65" y="118"/>
                  </a:cubicBezTo>
                  <a:cubicBezTo>
                    <a:pt x="65" y="118"/>
                    <a:pt x="75" y="124"/>
                    <a:pt x="76" y="125"/>
                  </a:cubicBezTo>
                  <a:cubicBezTo>
                    <a:pt x="78" y="126"/>
                    <a:pt x="80" y="128"/>
                    <a:pt x="81" y="130"/>
                  </a:cubicBezTo>
                  <a:cubicBezTo>
                    <a:pt x="82" y="132"/>
                    <a:pt x="80" y="134"/>
                    <a:pt x="79" y="135"/>
                  </a:cubicBezTo>
                  <a:cubicBezTo>
                    <a:pt x="78" y="134"/>
                    <a:pt x="75" y="130"/>
                    <a:pt x="74" y="131"/>
                  </a:cubicBezTo>
                  <a:cubicBezTo>
                    <a:pt x="73" y="133"/>
                    <a:pt x="74" y="139"/>
                    <a:pt x="77" y="139"/>
                  </a:cubicBezTo>
                  <a:cubicBezTo>
                    <a:pt x="73" y="139"/>
                    <a:pt x="75" y="155"/>
                    <a:pt x="74" y="158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3" y="161"/>
                    <a:pt x="76" y="173"/>
                    <a:pt x="81" y="172"/>
                  </a:cubicBezTo>
                  <a:cubicBezTo>
                    <a:pt x="78" y="172"/>
                    <a:pt x="87" y="184"/>
                    <a:pt x="88" y="185"/>
                  </a:cubicBezTo>
                  <a:cubicBezTo>
                    <a:pt x="91" y="187"/>
                    <a:pt x="95" y="188"/>
                    <a:pt x="97" y="192"/>
                  </a:cubicBezTo>
                  <a:cubicBezTo>
                    <a:pt x="100" y="195"/>
                    <a:pt x="100" y="201"/>
                    <a:pt x="103" y="203"/>
                  </a:cubicBezTo>
                  <a:cubicBezTo>
                    <a:pt x="102" y="206"/>
                    <a:pt x="108" y="210"/>
                    <a:pt x="108" y="214"/>
                  </a:cubicBezTo>
                  <a:cubicBezTo>
                    <a:pt x="108" y="214"/>
                    <a:pt x="107" y="214"/>
                    <a:pt x="107" y="215"/>
                  </a:cubicBezTo>
                  <a:cubicBezTo>
                    <a:pt x="108" y="218"/>
                    <a:pt x="113" y="218"/>
                    <a:pt x="115" y="221"/>
                  </a:cubicBezTo>
                  <a:cubicBezTo>
                    <a:pt x="116" y="223"/>
                    <a:pt x="115" y="228"/>
                    <a:pt x="118" y="227"/>
                  </a:cubicBezTo>
                  <a:cubicBezTo>
                    <a:pt x="118" y="222"/>
                    <a:pt x="115" y="216"/>
                    <a:pt x="112" y="212"/>
                  </a:cubicBezTo>
                  <a:cubicBezTo>
                    <a:pt x="110" y="209"/>
                    <a:pt x="109" y="207"/>
                    <a:pt x="108" y="204"/>
                  </a:cubicBezTo>
                  <a:cubicBezTo>
                    <a:pt x="106" y="202"/>
                    <a:pt x="106" y="199"/>
                    <a:pt x="105" y="197"/>
                  </a:cubicBezTo>
                  <a:cubicBezTo>
                    <a:pt x="106" y="197"/>
                    <a:pt x="112" y="199"/>
                    <a:pt x="111" y="200"/>
                  </a:cubicBezTo>
                  <a:cubicBezTo>
                    <a:pt x="109" y="205"/>
                    <a:pt x="119" y="214"/>
                    <a:pt x="122" y="217"/>
                  </a:cubicBezTo>
                  <a:cubicBezTo>
                    <a:pt x="123" y="218"/>
                    <a:pt x="128" y="225"/>
                    <a:pt x="125" y="225"/>
                  </a:cubicBezTo>
                  <a:cubicBezTo>
                    <a:pt x="129" y="225"/>
                    <a:pt x="133" y="230"/>
                    <a:pt x="135" y="233"/>
                  </a:cubicBezTo>
                  <a:cubicBezTo>
                    <a:pt x="137" y="236"/>
                    <a:pt x="136" y="241"/>
                    <a:pt x="138" y="245"/>
                  </a:cubicBezTo>
                  <a:cubicBezTo>
                    <a:pt x="139" y="250"/>
                    <a:pt x="146" y="252"/>
                    <a:pt x="150" y="255"/>
                  </a:cubicBezTo>
                  <a:cubicBezTo>
                    <a:pt x="154" y="256"/>
                    <a:pt x="157" y="259"/>
                    <a:pt x="160" y="260"/>
                  </a:cubicBezTo>
                  <a:cubicBezTo>
                    <a:pt x="166" y="262"/>
                    <a:pt x="167" y="260"/>
                    <a:pt x="171" y="260"/>
                  </a:cubicBezTo>
                  <a:cubicBezTo>
                    <a:pt x="178" y="259"/>
                    <a:pt x="179" y="266"/>
                    <a:pt x="184" y="269"/>
                  </a:cubicBezTo>
                  <a:cubicBezTo>
                    <a:pt x="187" y="270"/>
                    <a:pt x="194" y="273"/>
                    <a:pt x="198" y="271"/>
                  </a:cubicBezTo>
                  <a:cubicBezTo>
                    <a:pt x="196" y="272"/>
                    <a:pt x="203" y="282"/>
                    <a:pt x="204" y="283"/>
                  </a:cubicBezTo>
                  <a:cubicBezTo>
                    <a:pt x="206" y="286"/>
                    <a:pt x="210" y="287"/>
                    <a:pt x="213" y="290"/>
                  </a:cubicBezTo>
                  <a:cubicBezTo>
                    <a:pt x="213" y="290"/>
                    <a:pt x="214" y="289"/>
                    <a:pt x="214" y="288"/>
                  </a:cubicBezTo>
                  <a:cubicBezTo>
                    <a:pt x="213" y="291"/>
                    <a:pt x="218" y="296"/>
                    <a:pt x="221" y="296"/>
                  </a:cubicBezTo>
                  <a:cubicBezTo>
                    <a:pt x="223" y="295"/>
                    <a:pt x="224" y="290"/>
                    <a:pt x="224" y="288"/>
                  </a:cubicBezTo>
                  <a:cubicBezTo>
                    <a:pt x="219" y="290"/>
                    <a:pt x="215" y="288"/>
                    <a:pt x="212" y="283"/>
                  </a:cubicBezTo>
                  <a:cubicBezTo>
                    <a:pt x="211" y="282"/>
                    <a:pt x="207" y="275"/>
                    <a:pt x="211" y="275"/>
                  </a:cubicBezTo>
                  <a:cubicBezTo>
                    <a:pt x="216" y="275"/>
                    <a:pt x="212" y="271"/>
                    <a:pt x="212" y="268"/>
                  </a:cubicBezTo>
                  <a:cubicBezTo>
                    <a:pt x="211" y="264"/>
                    <a:pt x="208" y="262"/>
                    <a:pt x="206" y="259"/>
                  </a:cubicBezTo>
                  <a:cubicBezTo>
                    <a:pt x="205" y="262"/>
                    <a:pt x="200" y="261"/>
                    <a:pt x="198" y="259"/>
                  </a:cubicBezTo>
                  <a:cubicBezTo>
                    <a:pt x="198" y="259"/>
                    <a:pt x="197" y="261"/>
                    <a:pt x="197" y="262"/>
                  </a:cubicBezTo>
                  <a:cubicBezTo>
                    <a:pt x="196" y="262"/>
                    <a:pt x="195" y="262"/>
                    <a:pt x="194" y="261"/>
                  </a:cubicBezTo>
                  <a:cubicBezTo>
                    <a:pt x="194" y="258"/>
                    <a:pt x="194" y="255"/>
                    <a:pt x="195" y="251"/>
                  </a:cubicBezTo>
                  <a:cubicBezTo>
                    <a:pt x="196" y="247"/>
                    <a:pt x="205" y="238"/>
                    <a:pt x="194" y="239"/>
                  </a:cubicBezTo>
                  <a:cubicBezTo>
                    <a:pt x="190" y="239"/>
                    <a:pt x="188" y="240"/>
                    <a:pt x="187" y="244"/>
                  </a:cubicBezTo>
                  <a:cubicBezTo>
                    <a:pt x="186" y="247"/>
                    <a:pt x="186" y="249"/>
                    <a:pt x="183" y="251"/>
                  </a:cubicBezTo>
                  <a:cubicBezTo>
                    <a:pt x="181" y="252"/>
                    <a:pt x="173" y="251"/>
                    <a:pt x="171" y="250"/>
                  </a:cubicBezTo>
                  <a:cubicBezTo>
                    <a:pt x="166" y="247"/>
                    <a:pt x="163" y="239"/>
                    <a:pt x="163" y="234"/>
                  </a:cubicBezTo>
                  <a:cubicBezTo>
                    <a:pt x="163" y="227"/>
                    <a:pt x="166" y="221"/>
                    <a:pt x="163" y="215"/>
                  </a:cubicBezTo>
                  <a:cubicBezTo>
                    <a:pt x="164" y="213"/>
                    <a:pt x="166" y="211"/>
                    <a:pt x="168" y="210"/>
                  </a:cubicBezTo>
                  <a:cubicBezTo>
                    <a:pt x="169" y="209"/>
                    <a:pt x="171" y="210"/>
                    <a:pt x="172" y="207"/>
                  </a:cubicBezTo>
                  <a:cubicBezTo>
                    <a:pt x="171" y="207"/>
                    <a:pt x="170" y="206"/>
                    <a:pt x="170" y="206"/>
                  </a:cubicBezTo>
                  <a:cubicBezTo>
                    <a:pt x="173" y="208"/>
                    <a:pt x="180" y="203"/>
                    <a:pt x="184" y="206"/>
                  </a:cubicBezTo>
                  <a:cubicBezTo>
                    <a:pt x="186" y="207"/>
                    <a:pt x="188" y="208"/>
                    <a:pt x="189" y="205"/>
                  </a:cubicBezTo>
                  <a:cubicBezTo>
                    <a:pt x="189" y="205"/>
                    <a:pt x="187" y="202"/>
                    <a:pt x="188" y="200"/>
                  </a:cubicBezTo>
                  <a:cubicBezTo>
                    <a:pt x="189" y="204"/>
                    <a:pt x="192" y="205"/>
                    <a:pt x="196" y="202"/>
                  </a:cubicBezTo>
                  <a:cubicBezTo>
                    <a:pt x="197" y="203"/>
                    <a:pt x="201" y="203"/>
                    <a:pt x="204" y="204"/>
                  </a:cubicBezTo>
                  <a:cubicBezTo>
                    <a:pt x="207" y="206"/>
                    <a:pt x="207" y="209"/>
                    <a:pt x="211" y="205"/>
                  </a:cubicBezTo>
                  <a:cubicBezTo>
                    <a:pt x="213" y="208"/>
                    <a:pt x="213" y="208"/>
                    <a:pt x="214" y="211"/>
                  </a:cubicBezTo>
                  <a:cubicBezTo>
                    <a:pt x="214" y="214"/>
                    <a:pt x="216" y="221"/>
                    <a:pt x="218" y="222"/>
                  </a:cubicBezTo>
                  <a:cubicBezTo>
                    <a:pt x="224" y="225"/>
                    <a:pt x="222" y="217"/>
                    <a:pt x="222" y="214"/>
                  </a:cubicBezTo>
                  <a:cubicBezTo>
                    <a:pt x="222" y="213"/>
                    <a:pt x="222" y="205"/>
                    <a:pt x="221" y="205"/>
                  </a:cubicBezTo>
                  <a:cubicBezTo>
                    <a:pt x="213" y="203"/>
                    <a:pt x="216" y="197"/>
                    <a:pt x="221" y="193"/>
                  </a:cubicBezTo>
                  <a:cubicBezTo>
                    <a:pt x="222" y="192"/>
                    <a:pt x="227" y="190"/>
                    <a:pt x="230" y="188"/>
                  </a:cubicBezTo>
                  <a:cubicBezTo>
                    <a:pt x="232" y="186"/>
                    <a:pt x="235" y="183"/>
                    <a:pt x="234" y="179"/>
                  </a:cubicBezTo>
                  <a:cubicBezTo>
                    <a:pt x="235" y="179"/>
                    <a:pt x="236" y="178"/>
                    <a:pt x="236" y="177"/>
                  </a:cubicBezTo>
                  <a:cubicBezTo>
                    <a:pt x="236" y="177"/>
                    <a:pt x="233" y="174"/>
                    <a:pt x="232" y="175"/>
                  </a:cubicBezTo>
                  <a:cubicBezTo>
                    <a:pt x="234" y="174"/>
                    <a:pt x="234" y="172"/>
                    <a:pt x="233" y="171"/>
                  </a:cubicBezTo>
                  <a:cubicBezTo>
                    <a:pt x="235" y="169"/>
                    <a:pt x="234" y="166"/>
                    <a:pt x="236" y="165"/>
                  </a:cubicBezTo>
                  <a:cubicBezTo>
                    <a:pt x="239" y="169"/>
                    <a:pt x="245" y="165"/>
                    <a:pt x="242" y="162"/>
                  </a:cubicBezTo>
                  <a:cubicBezTo>
                    <a:pt x="244" y="158"/>
                    <a:pt x="250" y="160"/>
                    <a:pt x="252" y="157"/>
                  </a:cubicBezTo>
                  <a:cubicBezTo>
                    <a:pt x="255" y="158"/>
                    <a:pt x="253" y="153"/>
                    <a:pt x="255" y="150"/>
                  </a:cubicBezTo>
                  <a:cubicBezTo>
                    <a:pt x="256" y="148"/>
                    <a:pt x="259" y="148"/>
                    <a:pt x="262" y="147"/>
                  </a:cubicBezTo>
                  <a:cubicBezTo>
                    <a:pt x="262" y="147"/>
                    <a:pt x="268" y="143"/>
                    <a:pt x="266" y="143"/>
                  </a:cubicBezTo>
                  <a:cubicBezTo>
                    <a:pt x="270" y="144"/>
                    <a:pt x="279" y="139"/>
                    <a:pt x="272" y="135"/>
                  </a:cubicBezTo>
                  <a:cubicBezTo>
                    <a:pt x="273" y="133"/>
                    <a:pt x="270" y="132"/>
                    <a:pt x="268" y="132"/>
                  </a:cubicBezTo>
                  <a:cubicBezTo>
                    <a:pt x="269" y="131"/>
                    <a:pt x="272" y="132"/>
                    <a:pt x="273" y="131"/>
                  </a:cubicBezTo>
                  <a:cubicBezTo>
                    <a:pt x="276" y="129"/>
                    <a:pt x="274" y="128"/>
                    <a:pt x="271" y="127"/>
                  </a:cubicBezTo>
                  <a:cubicBezTo>
                    <a:pt x="268" y="126"/>
                    <a:pt x="263" y="128"/>
                    <a:pt x="261" y="130"/>
                  </a:cubicBezTo>
                  <a:cubicBezTo>
                    <a:pt x="259" y="132"/>
                    <a:pt x="257" y="134"/>
                    <a:pt x="255" y="135"/>
                  </a:cubicBezTo>
                  <a:close/>
                  <a:moveTo>
                    <a:pt x="308" y="302"/>
                  </a:moveTo>
                  <a:cubicBezTo>
                    <a:pt x="306" y="301"/>
                    <a:pt x="303" y="301"/>
                    <a:pt x="301" y="300"/>
                  </a:cubicBezTo>
                  <a:cubicBezTo>
                    <a:pt x="299" y="300"/>
                    <a:pt x="298" y="299"/>
                    <a:pt x="295" y="298"/>
                  </a:cubicBezTo>
                  <a:cubicBezTo>
                    <a:pt x="296" y="293"/>
                    <a:pt x="290" y="292"/>
                    <a:pt x="287" y="289"/>
                  </a:cubicBezTo>
                  <a:cubicBezTo>
                    <a:pt x="284" y="287"/>
                    <a:pt x="282" y="284"/>
                    <a:pt x="277" y="285"/>
                  </a:cubicBezTo>
                  <a:cubicBezTo>
                    <a:pt x="276" y="285"/>
                    <a:pt x="271" y="287"/>
                    <a:pt x="272" y="288"/>
                  </a:cubicBezTo>
                  <a:cubicBezTo>
                    <a:pt x="269" y="285"/>
                    <a:pt x="268" y="284"/>
                    <a:pt x="263" y="282"/>
                  </a:cubicBezTo>
                  <a:cubicBezTo>
                    <a:pt x="259" y="281"/>
                    <a:pt x="257" y="276"/>
                    <a:pt x="253" y="281"/>
                  </a:cubicBezTo>
                  <a:cubicBezTo>
                    <a:pt x="251" y="283"/>
                    <a:pt x="252" y="286"/>
                    <a:pt x="251" y="288"/>
                  </a:cubicBezTo>
                  <a:cubicBezTo>
                    <a:pt x="247" y="285"/>
                    <a:pt x="254" y="282"/>
                    <a:pt x="251" y="279"/>
                  </a:cubicBezTo>
                  <a:cubicBezTo>
                    <a:pt x="248" y="275"/>
                    <a:pt x="243" y="281"/>
                    <a:pt x="240" y="282"/>
                  </a:cubicBezTo>
                  <a:cubicBezTo>
                    <a:pt x="239" y="284"/>
                    <a:pt x="237" y="284"/>
                    <a:pt x="236" y="286"/>
                  </a:cubicBezTo>
                  <a:cubicBezTo>
                    <a:pt x="235" y="287"/>
                    <a:pt x="234" y="290"/>
                    <a:pt x="233" y="291"/>
                  </a:cubicBezTo>
                  <a:cubicBezTo>
                    <a:pt x="233" y="289"/>
                    <a:pt x="228" y="290"/>
                    <a:pt x="228" y="288"/>
                  </a:cubicBezTo>
                  <a:cubicBezTo>
                    <a:pt x="229" y="294"/>
                    <a:pt x="229" y="301"/>
                    <a:pt x="230" y="307"/>
                  </a:cubicBezTo>
                  <a:cubicBezTo>
                    <a:pt x="231" y="310"/>
                    <a:pt x="230" y="316"/>
                    <a:pt x="227" y="319"/>
                  </a:cubicBezTo>
                  <a:cubicBezTo>
                    <a:pt x="224" y="321"/>
                    <a:pt x="221" y="324"/>
                    <a:pt x="220" y="329"/>
                  </a:cubicBezTo>
                  <a:cubicBezTo>
                    <a:pt x="220" y="332"/>
                    <a:pt x="220" y="334"/>
                    <a:pt x="223" y="335"/>
                  </a:cubicBezTo>
                  <a:cubicBezTo>
                    <a:pt x="223" y="339"/>
                    <a:pt x="219" y="342"/>
                    <a:pt x="219" y="346"/>
                  </a:cubicBezTo>
                  <a:cubicBezTo>
                    <a:pt x="219" y="346"/>
                    <a:pt x="220" y="348"/>
                    <a:pt x="220" y="350"/>
                  </a:cubicBezTo>
                  <a:cubicBezTo>
                    <a:pt x="254" y="344"/>
                    <a:pt x="285" y="327"/>
                    <a:pt x="308" y="302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8" name="Group 106"/>
          <p:cNvGrpSpPr/>
          <p:nvPr/>
        </p:nvGrpSpPr>
        <p:grpSpPr>
          <a:xfrm>
            <a:off x="298482" y="1726844"/>
            <a:ext cx="625361" cy="607457"/>
            <a:chOff x="3428938" y="4190009"/>
            <a:chExt cx="469021" cy="455593"/>
          </a:xfrm>
        </p:grpSpPr>
        <p:sp>
          <p:nvSpPr>
            <p:cNvPr id="110" name="Oval 109"/>
            <p:cNvSpPr>
              <a:spLocks noChangeAspect="1"/>
            </p:cNvSpPr>
            <p:nvPr/>
          </p:nvSpPr>
          <p:spPr>
            <a:xfrm>
              <a:off x="3428938" y="4190009"/>
              <a:ext cx="469021" cy="45559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12" name="Freeform 83"/>
            <p:cNvSpPr>
              <a:spLocks noEditPoints="1"/>
            </p:cNvSpPr>
            <p:nvPr/>
          </p:nvSpPr>
          <p:spPr bwMode="auto">
            <a:xfrm>
              <a:off x="3571129" y="4279327"/>
              <a:ext cx="184638" cy="276957"/>
            </a:xfrm>
            <a:custGeom>
              <a:avLst/>
              <a:gdLst/>
              <a:ahLst/>
              <a:cxnLst>
                <a:cxn ang="0">
                  <a:pos x="38" y="26"/>
                </a:cxn>
                <a:cxn ang="0">
                  <a:pos x="24" y="55"/>
                </a:cxn>
                <a:cxn ang="0">
                  <a:pos x="20" y="58"/>
                </a:cxn>
                <a:cxn ang="0">
                  <a:pos x="16" y="55"/>
                </a:cxn>
                <a:cxn ang="0">
                  <a:pos x="2" y="26"/>
                </a:cxn>
                <a:cxn ang="0">
                  <a:pos x="0" y="19"/>
                </a:cxn>
                <a:cxn ang="0">
                  <a:pos x="20" y="0"/>
                </a:cxn>
                <a:cxn ang="0">
                  <a:pos x="39" y="19"/>
                </a:cxn>
                <a:cxn ang="0">
                  <a:pos x="38" y="26"/>
                </a:cxn>
                <a:cxn ang="0">
                  <a:pos x="20" y="9"/>
                </a:cxn>
                <a:cxn ang="0">
                  <a:pos x="10" y="19"/>
                </a:cxn>
                <a:cxn ang="0">
                  <a:pos x="20" y="29"/>
                </a:cxn>
                <a:cxn ang="0">
                  <a:pos x="30" y="19"/>
                </a:cxn>
                <a:cxn ang="0">
                  <a:pos x="20" y="9"/>
                </a:cxn>
              </a:cxnLst>
              <a:rect l="0" t="0" r="r" b="b"/>
              <a:pathLst>
                <a:path w="39" h="58">
                  <a:moveTo>
                    <a:pt x="38" y="26"/>
                  </a:moveTo>
                  <a:cubicBezTo>
                    <a:pt x="24" y="55"/>
                    <a:pt x="24" y="55"/>
                    <a:pt x="24" y="55"/>
                  </a:cubicBezTo>
                  <a:cubicBezTo>
                    <a:pt x="23" y="57"/>
                    <a:pt x="22" y="58"/>
                    <a:pt x="20" y="58"/>
                  </a:cubicBezTo>
                  <a:cubicBezTo>
                    <a:pt x="18" y="58"/>
                    <a:pt x="16" y="57"/>
                    <a:pt x="16" y="55"/>
                  </a:cubicBezTo>
                  <a:cubicBezTo>
                    <a:pt x="2" y="26"/>
                    <a:pt x="2" y="26"/>
                    <a:pt x="2" y="26"/>
                  </a:cubicBezTo>
                  <a:cubicBezTo>
                    <a:pt x="1" y="24"/>
                    <a:pt x="0" y="21"/>
                    <a:pt x="0" y="19"/>
                  </a:cubicBezTo>
                  <a:cubicBezTo>
                    <a:pt x="0" y="8"/>
                    <a:pt x="9" y="0"/>
                    <a:pt x="20" y="0"/>
                  </a:cubicBezTo>
                  <a:cubicBezTo>
                    <a:pt x="31" y="0"/>
                    <a:pt x="39" y="8"/>
                    <a:pt x="39" y="19"/>
                  </a:cubicBezTo>
                  <a:cubicBezTo>
                    <a:pt x="39" y="21"/>
                    <a:pt x="39" y="24"/>
                    <a:pt x="38" y="26"/>
                  </a:cubicBezTo>
                  <a:close/>
                  <a:moveTo>
                    <a:pt x="20" y="9"/>
                  </a:moveTo>
                  <a:cubicBezTo>
                    <a:pt x="15" y="9"/>
                    <a:pt x="10" y="14"/>
                    <a:pt x="10" y="19"/>
                  </a:cubicBezTo>
                  <a:cubicBezTo>
                    <a:pt x="10" y="24"/>
                    <a:pt x="15" y="29"/>
                    <a:pt x="20" y="29"/>
                  </a:cubicBezTo>
                  <a:cubicBezTo>
                    <a:pt x="25" y="29"/>
                    <a:pt x="30" y="24"/>
                    <a:pt x="30" y="19"/>
                  </a:cubicBezTo>
                  <a:cubicBezTo>
                    <a:pt x="30" y="14"/>
                    <a:pt x="25" y="9"/>
                    <a:pt x="20" y="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9" name="Group 115"/>
          <p:cNvGrpSpPr/>
          <p:nvPr/>
        </p:nvGrpSpPr>
        <p:grpSpPr>
          <a:xfrm>
            <a:off x="370315" y="5075985"/>
            <a:ext cx="625361" cy="607457"/>
            <a:chOff x="6299532" y="4190009"/>
            <a:chExt cx="469021" cy="455593"/>
          </a:xfrm>
        </p:grpSpPr>
        <p:sp>
          <p:nvSpPr>
            <p:cNvPr id="117" name="Oval 116"/>
            <p:cNvSpPr>
              <a:spLocks noChangeAspect="1"/>
            </p:cNvSpPr>
            <p:nvPr/>
          </p:nvSpPr>
          <p:spPr>
            <a:xfrm>
              <a:off x="6299532" y="4190009"/>
              <a:ext cx="469021" cy="455593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18" name="Freeform 63"/>
            <p:cNvSpPr>
              <a:spLocks noEditPoints="1"/>
            </p:cNvSpPr>
            <p:nvPr/>
          </p:nvSpPr>
          <p:spPr bwMode="auto">
            <a:xfrm>
              <a:off x="6386874" y="4310694"/>
              <a:ext cx="294337" cy="214222"/>
            </a:xfrm>
            <a:custGeom>
              <a:avLst/>
              <a:gdLst/>
              <a:ahLst/>
              <a:cxnLst>
                <a:cxn ang="0">
                  <a:pos x="62" y="57"/>
                </a:cxn>
                <a:cxn ang="0">
                  <a:pos x="18" y="57"/>
                </a:cxn>
                <a:cxn ang="0">
                  <a:pos x="0" y="39"/>
                </a:cxn>
                <a:cxn ang="0">
                  <a:pos x="11" y="23"/>
                </a:cxn>
                <a:cxn ang="0">
                  <a:pos x="11" y="21"/>
                </a:cxn>
                <a:cxn ang="0">
                  <a:pos x="31" y="0"/>
                </a:cxn>
                <a:cxn ang="0">
                  <a:pos x="50" y="13"/>
                </a:cxn>
                <a:cxn ang="0">
                  <a:pos x="57" y="11"/>
                </a:cxn>
                <a:cxn ang="0">
                  <a:pos x="67" y="21"/>
                </a:cxn>
                <a:cxn ang="0">
                  <a:pos x="66" y="27"/>
                </a:cxn>
                <a:cxn ang="0">
                  <a:pos x="78" y="42"/>
                </a:cxn>
                <a:cxn ang="0">
                  <a:pos x="62" y="57"/>
                </a:cxn>
                <a:cxn ang="0">
                  <a:pos x="51" y="31"/>
                </a:cxn>
                <a:cxn ang="0">
                  <a:pos x="42" y="31"/>
                </a:cxn>
                <a:cxn ang="0">
                  <a:pos x="42" y="17"/>
                </a:cxn>
                <a:cxn ang="0">
                  <a:pos x="40" y="16"/>
                </a:cxn>
                <a:cxn ang="0">
                  <a:pos x="33" y="16"/>
                </a:cxn>
                <a:cxn ang="0">
                  <a:pos x="31" y="17"/>
                </a:cxn>
                <a:cxn ang="0">
                  <a:pos x="31" y="31"/>
                </a:cxn>
                <a:cxn ang="0">
                  <a:pos x="22" y="31"/>
                </a:cxn>
                <a:cxn ang="0">
                  <a:pos x="21" y="33"/>
                </a:cxn>
                <a:cxn ang="0">
                  <a:pos x="21" y="34"/>
                </a:cxn>
                <a:cxn ang="0">
                  <a:pos x="36" y="48"/>
                </a:cxn>
                <a:cxn ang="0">
                  <a:pos x="36" y="48"/>
                </a:cxn>
                <a:cxn ang="0">
                  <a:pos x="37" y="48"/>
                </a:cxn>
                <a:cxn ang="0">
                  <a:pos x="51" y="34"/>
                </a:cxn>
                <a:cxn ang="0">
                  <a:pos x="52" y="33"/>
                </a:cxn>
                <a:cxn ang="0">
                  <a:pos x="51" y="31"/>
                </a:cxn>
              </a:cxnLst>
              <a:rect l="0" t="0" r="r" b="b"/>
              <a:pathLst>
                <a:path w="78" h="57">
                  <a:moveTo>
                    <a:pt x="62" y="57"/>
                  </a:moveTo>
                  <a:cubicBezTo>
                    <a:pt x="18" y="57"/>
                    <a:pt x="18" y="57"/>
                    <a:pt x="18" y="57"/>
                  </a:cubicBezTo>
                  <a:cubicBezTo>
                    <a:pt x="9" y="57"/>
                    <a:pt x="0" y="49"/>
                    <a:pt x="0" y="39"/>
                  </a:cubicBezTo>
                  <a:cubicBezTo>
                    <a:pt x="0" y="32"/>
                    <a:pt x="5" y="26"/>
                    <a:pt x="11" y="23"/>
                  </a:cubicBezTo>
                  <a:cubicBezTo>
                    <a:pt x="11" y="22"/>
                    <a:pt x="11" y="22"/>
                    <a:pt x="11" y="21"/>
                  </a:cubicBezTo>
                  <a:cubicBezTo>
                    <a:pt x="11" y="10"/>
                    <a:pt x="20" y="0"/>
                    <a:pt x="31" y="0"/>
                  </a:cubicBezTo>
                  <a:cubicBezTo>
                    <a:pt x="40" y="0"/>
                    <a:pt x="47" y="6"/>
                    <a:pt x="50" y="13"/>
                  </a:cubicBezTo>
                  <a:cubicBezTo>
                    <a:pt x="52" y="12"/>
                    <a:pt x="55" y="11"/>
                    <a:pt x="57" y="11"/>
                  </a:cubicBezTo>
                  <a:cubicBezTo>
                    <a:pt x="63" y="11"/>
                    <a:pt x="67" y="15"/>
                    <a:pt x="67" y="21"/>
                  </a:cubicBezTo>
                  <a:cubicBezTo>
                    <a:pt x="67" y="23"/>
                    <a:pt x="67" y="25"/>
                    <a:pt x="66" y="27"/>
                  </a:cubicBezTo>
                  <a:cubicBezTo>
                    <a:pt x="73" y="28"/>
                    <a:pt x="78" y="34"/>
                    <a:pt x="78" y="42"/>
                  </a:cubicBezTo>
                  <a:cubicBezTo>
                    <a:pt x="78" y="50"/>
                    <a:pt x="71" y="57"/>
                    <a:pt x="62" y="57"/>
                  </a:cubicBezTo>
                  <a:close/>
                  <a:moveTo>
                    <a:pt x="51" y="31"/>
                  </a:moveTo>
                  <a:cubicBezTo>
                    <a:pt x="42" y="31"/>
                    <a:pt x="42" y="31"/>
                    <a:pt x="42" y="31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2" y="16"/>
                    <a:pt x="41" y="16"/>
                    <a:pt x="40" y="16"/>
                  </a:cubicBezTo>
                  <a:cubicBezTo>
                    <a:pt x="33" y="16"/>
                    <a:pt x="33" y="16"/>
                    <a:pt x="33" y="16"/>
                  </a:cubicBezTo>
                  <a:cubicBezTo>
                    <a:pt x="32" y="16"/>
                    <a:pt x="31" y="16"/>
                    <a:pt x="31" y="17"/>
                  </a:cubicBezTo>
                  <a:cubicBezTo>
                    <a:pt x="31" y="31"/>
                    <a:pt x="31" y="31"/>
                    <a:pt x="31" y="31"/>
                  </a:cubicBezTo>
                  <a:cubicBezTo>
                    <a:pt x="22" y="31"/>
                    <a:pt x="22" y="31"/>
                    <a:pt x="22" y="31"/>
                  </a:cubicBezTo>
                  <a:cubicBezTo>
                    <a:pt x="22" y="31"/>
                    <a:pt x="21" y="32"/>
                    <a:pt x="21" y="33"/>
                  </a:cubicBezTo>
                  <a:cubicBezTo>
                    <a:pt x="21" y="33"/>
                    <a:pt x="21" y="33"/>
                    <a:pt x="21" y="34"/>
                  </a:cubicBezTo>
                  <a:cubicBezTo>
                    <a:pt x="36" y="48"/>
                    <a:pt x="36" y="48"/>
                    <a:pt x="36" y="48"/>
                  </a:cubicBezTo>
                  <a:cubicBezTo>
                    <a:pt x="36" y="48"/>
                    <a:pt x="36" y="48"/>
                    <a:pt x="36" y="48"/>
                  </a:cubicBezTo>
                  <a:cubicBezTo>
                    <a:pt x="37" y="48"/>
                    <a:pt x="37" y="48"/>
                    <a:pt x="37" y="48"/>
                  </a:cubicBezTo>
                  <a:cubicBezTo>
                    <a:pt x="51" y="34"/>
                    <a:pt x="51" y="34"/>
                    <a:pt x="51" y="34"/>
                  </a:cubicBezTo>
                  <a:cubicBezTo>
                    <a:pt x="52" y="33"/>
                    <a:pt x="52" y="33"/>
                    <a:pt x="52" y="33"/>
                  </a:cubicBezTo>
                  <a:cubicBezTo>
                    <a:pt x="52" y="32"/>
                    <a:pt x="51" y="31"/>
                    <a:pt x="51" y="3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20" name="Group 119"/>
          <p:cNvGrpSpPr/>
          <p:nvPr/>
        </p:nvGrpSpPr>
        <p:grpSpPr>
          <a:xfrm>
            <a:off x="11473809" y="5075985"/>
            <a:ext cx="625361" cy="607457"/>
            <a:chOff x="7501792" y="3621100"/>
            <a:chExt cx="469021" cy="455593"/>
          </a:xfrm>
        </p:grpSpPr>
        <p:sp>
          <p:nvSpPr>
            <p:cNvPr id="111" name="Oval 110"/>
            <p:cNvSpPr>
              <a:spLocks noChangeAspect="1"/>
            </p:cNvSpPr>
            <p:nvPr/>
          </p:nvSpPr>
          <p:spPr>
            <a:xfrm>
              <a:off x="7501792" y="3621100"/>
              <a:ext cx="469021" cy="455593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400" dirty="0">
                <a:solidFill>
                  <a:prstClr val="white"/>
                </a:solidFill>
              </a:endParaRPr>
            </a:p>
          </p:txBody>
        </p:sp>
        <p:sp>
          <p:nvSpPr>
            <p:cNvPr id="119" name="Freeform 135"/>
            <p:cNvSpPr>
              <a:spLocks noEditPoints="1"/>
            </p:cNvSpPr>
            <p:nvPr/>
          </p:nvSpPr>
          <p:spPr bwMode="auto">
            <a:xfrm>
              <a:off x="7610890" y="3731421"/>
              <a:ext cx="250825" cy="234950"/>
            </a:xfrm>
            <a:custGeom>
              <a:avLst/>
              <a:gdLst/>
              <a:ahLst/>
              <a:cxnLst>
                <a:cxn ang="0">
                  <a:pos x="13" y="39"/>
                </a:cxn>
                <a:cxn ang="0">
                  <a:pos x="8" y="39"/>
                </a:cxn>
                <a:cxn ang="0">
                  <a:pos x="0" y="33"/>
                </a:cxn>
                <a:cxn ang="0">
                  <a:pos x="5" y="19"/>
                </a:cxn>
                <a:cxn ang="0">
                  <a:pos x="15" y="22"/>
                </a:cxn>
                <a:cxn ang="0">
                  <a:pos x="20" y="21"/>
                </a:cxn>
                <a:cxn ang="0">
                  <a:pos x="20" y="24"/>
                </a:cxn>
                <a:cxn ang="0">
                  <a:pos x="23" y="34"/>
                </a:cxn>
                <a:cxn ang="0">
                  <a:pos x="13" y="39"/>
                </a:cxn>
                <a:cxn ang="0">
                  <a:pos x="15" y="19"/>
                </a:cxn>
                <a:cxn ang="0">
                  <a:pos x="5" y="9"/>
                </a:cxn>
                <a:cxn ang="0">
                  <a:pos x="15" y="0"/>
                </a:cxn>
                <a:cxn ang="0">
                  <a:pos x="25" y="9"/>
                </a:cxn>
                <a:cxn ang="0">
                  <a:pos x="15" y="19"/>
                </a:cxn>
                <a:cxn ang="0">
                  <a:pos x="53" y="68"/>
                </a:cxn>
                <a:cxn ang="0">
                  <a:pos x="20" y="68"/>
                </a:cxn>
                <a:cxn ang="0">
                  <a:pos x="10" y="58"/>
                </a:cxn>
                <a:cxn ang="0">
                  <a:pos x="23" y="36"/>
                </a:cxn>
                <a:cxn ang="0">
                  <a:pos x="37" y="41"/>
                </a:cxn>
                <a:cxn ang="0">
                  <a:pos x="50" y="36"/>
                </a:cxn>
                <a:cxn ang="0">
                  <a:pos x="64" y="58"/>
                </a:cxn>
                <a:cxn ang="0">
                  <a:pos x="53" y="68"/>
                </a:cxn>
                <a:cxn ang="0">
                  <a:pos x="37" y="39"/>
                </a:cxn>
                <a:cxn ang="0">
                  <a:pos x="22" y="24"/>
                </a:cxn>
                <a:cxn ang="0">
                  <a:pos x="37" y="9"/>
                </a:cxn>
                <a:cxn ang="0">
                  <a:pos x="51" y="24"/>
                </a:cxn>
                <a:cxn ang="0">
                  <a:pos x="37" y="39"/>
                </a:cxn>
                <a:cxn ang="0">
                  <a:pos x="59" y="19"/>
                </a:cxn>
                <a:cxn ang="0">
                  <a:pos x="49" y="9"/>
                </a:cxn>
                <a:cxn ang="0">
                  <a:pos x="59" y="0"/>
                </a:cxn>
                <a:cxn ang="0">
                  <a:pos x="68" y="9"/>
                </a:cxn>
                <a:cxn ang="0">
                  <a:pos x="59" y="19"/>
                </a:cxn>
                <a:cxn ang="0">
                  <a:pos x="66" y="39"/>
                </a:cxn>
                <a:cxn ang="0">
                  <a:pos x="61" y="39"/>
                </a:cxn>
                <a:cxn ang="0">
                  <a:pos x="51" y="34"/>
                </a:cxn>
                <a:cxn ang="0">
                  <a:pos x="54" y="24"/>
                </a:cxn>
                <a:cxn ang="0">
                  <a:pos x="54" y="21"/>
                </a:cxn>
                <a:cxn ang="0">
                  <a:pos x="59" y="22"/>
                </a:cxn>
                <a:cxn ang="0">
                  <a:pos x="69" y="19"/>
                </a:cxn>
                <a:cxn ang="0">
                  <a:pos x="73" y="33"/>
                </a:cxn>
                <a:cxn ang="0">
                  <a:pos x="66" y="39"/>
                </a:cxn>
              </a:cxnLst>
              <a:rect l="0" t="0" r="r" b="b"/>
              <a:pathLst>
                <a:path w="73" h="68">
                  <a:moveTo>
                    <a:pt x="13" y="39"/>
                  </a:moveTo>
                  <a:cubicBezTo>
                    <a:pt x="8" y="39"/>
                    <a:pt x="8" y="39"/>
                    <a:pt x="8" y="39"/>
                  </a:cubicBezTo>
                  <a:cubicBezTo>
                    <a:pt x="4" y="39"/>
                    <a:pt x="0" y="37"/>
                    <a:pt x="0" y="33"/>
                  </a:cubicBezTo>
                  <a:cubicBezTo>
                    <a:pt x="0" y="29"/>
                    <a:pt x="0" y="19"/>
                    <a:pt x="5" y="19"/>
                  </a:cubicBezTo>
                  <a:cubicBezTo>
                    <a:pt x="6" y="19"/>
                    <a:pt x="10" y="22"/>
                    <a:pt x="15" y="22"/>
                  </a:cubicBezTo>
                  <a:cubicBezTo>
                    <a:pt x="17" y="22"/>
                    <a:pt x="18" y="22"/>
                    <a:pt x="20" y="21"/>
                  </a:cubicBezTo>
                  <a:cubicBezTo>
                    <a:pt x="20" y="22"/>
                    <a:pt x="20" y="23"/>
                    <a:pt x="20" y="24"/>
                  </a:cubicBezTo>
                  <a:cubicBezTo>
                    <a:pt x="20" y="27"/>
                    <a:pt x="21" y="31"/>
                    <a:pt x="23" y="34"/>
                  </a:cubicBezTo>
                  <a:cubicBezTo>
                    <a:pt x="19" y="34"/>
                    <a:pt x="15" y="36"/>
                    <a:pt x="13" y="39"/>
                  </a:cubicBezTo>
                  <a:close/>
                  <a:moveTo>
                    <a:pt x="15" y="19"/>
                  </a:moveTo>
                  <a:cubicBezTo>
                    <a:pt x="10" y="19"/>
                    <a:pt x="5" y="15"/>
                    <a:pt x="5" y="9"/>
                  </a:cubicBezTo>
                  <a:cubicBezTo>
                    <a:pt x="5" y="4"/>
                    <a:pt x="10" y="0"/>
                    <a:pt x="15" y="0"/>
                  </a:cubicBezTo>
                  <a:cubicBezTo>
                    <a:pt x="20" y="0"/>
                    <a:pt x="25" y="4"/>
                    <a:pt x="25" y="9"/>
                  </a:cubicBezTo>
                  <a:cubicBezTo>
                    <a:pt x="25" y="15"/>
                    <a:pt x="20" y="19"/>
                    <a:pt x="15" y="19"/>
                  </a:cubicBezTo>
                  <a:close/>
                  <a:moveTo>
                    <a:pt x="53" y="68"/>
                  </a:moveTo>
                  <a:cubicBezTo>
                    <a:pt x="20" y="68"/>
                    <a:pt x="20" y="68"/>
                    <a:pt x="20" y="68"/>
                  </a:cubicBezTo>
                  <a:cubicBezTo>
                    <a:pt x="14" y="68"/>
                    <a:pt x="10" y="64"/>
                    <a:pt x="10" y="58"/>
                  </a:cubicBezTo>
                  <a:cubicBezTo>
                    <a:pt x="10" y="49"/>
                    <a:pt x="12" y="36"/>
                    <a:pt x="23" y="36"/>
                  </a:cubicBezTo>
                  <a:cubicBezTo>
                    <a:pt x="25" y="36"/>
                    <a:pt x="29" y="41"/>
                    <a:pt x="37" y="41"/>
                  </a:cubicBezTo>
                  <a:cubicBezTo>
                    <a:pt x="44" y="41"/>
                    <a:pt x="49" y="36"/>
                    <a:pt x="50" y="36"/>
                  </a:cubicBezTo>
                  <a:cubicBezTo>
                    <a:pt x="62" y="36"/>
                    <a:pt x="64" y="49"/>
                    <a:pt x="64" y="58"/>
                  </a:cubicBezTo>
                  <a:cubicBezTo>
                    <a:pt x="64" y="64"/>
                    <a:pt x="60" y="68"/>
                    <a:pt x="53" y="68"/>
                  </a:cubicBezTo>
                  <a:close/>
                  <a:moveTo>
                    <a:pt x="37" y="39"/>
                  </a:moveTo>
                  <a:cubicBezTo>
                    <a:pt x="29" y="39"/>
                    <a:pt x="22" y="32"/>
                    <a:pt x="22" y="24"/>
                  </a:cubicBezTo>
                  <a:cubicBezTo>
                    <a:pt x="22" y="16"/>
                    <a:pt x="29" y="9"/>
                    <a:pt x="37" y="9"/>
                  </a:cubicBezTo>
                  <a:cubicBezTo>
                    <a:pt x="45" y="9"/>
                    <a:pt x="51" y="16"/>
                    <a:pt x="51" y="24"/>
                  </a:cubicBezTo>
                  <a:cubicBezTo>
                    <a:pt x="51" y="32"/>
                    <a:pt x="45" y="39"/>
                    <a:pt x="37" y="39"/>
                  </a:cubicBezTo>
                  <a:close/>
                  <a:moveTo>
                    <a:pt x="59" y="19"/>
                  </a:moveTo>
                  <a:cubicBezTo>
                    <a:pt x="53" y="19"/>
                    <a:pt x="49" y="15"/>
                    <a:pt x="49" y="9"/>
                  </a:cubicBezTo>
                  <a:cubicBezTo>
                    <a:pt x="49" y="4"/>
                    <a:pt x="53" y="0"/>
                    <a:pt x="59" y="0"/>
                  </a:cubicBezTo>
                  <a:cubicBezTo>
                    <a:pt x="64" y="0"/>
                    <a:pt x="68" y="4"/>
                    <a:pt x="68" y="9"/>
                  </a:cubicBezTo>
                  <a:cubicBezTo>
                    <a:pt x="68" y="15"/>
                    <a:pt x="64" y="19"/>
                    <a:pt x="59" y="19"/>
                  </a:cubicBezTo>
                  <a:close/>
                  <a:moveTo>
                    <a:pt x="66" y="39"/>
                  </a:moveTo>
                  <a:cubicBezTo>
                    <a:pt x="61" y="39"/>
                    <a:pt x="61" y="39"/>
                    <a:pt x="61" y="39"/>
                  </a:cubicBezTo>
                  <a:cubicBezTo>
                    <a:pt x="58" y="36"/>
                    <a:pt x="55" y="34"/>
                    <a:pt x="51" y="34"/>
                  </a:cubicBezTo>
                  <a:cubicBezTo>
                    <a:pt x="53" y="31"/>
                    <a:pt x="54" y="27"/>
                    <a:pt x="54" y="24"/>
                  </a:cubicBezTo>
                  <a:cubicBezTo>
                    <a:pt x="54" y="23"/>
                    <a:pt x="54" y="22"/>
                    <a:pt x="54" y="21"/>
                  </a:cubicBezTo>
                  <a:cubicBezTo>
                    <a:pt x="55" y="22"/>
                    <a:pt x="57" y="22"/>
                    <a:pt x="59" y="22"/>
                  </a:cubicBezTo>
                  <a:cubicBezTo>
                    <a:pt x="64" y="22"/>
                    <a:pt x="68" y="19"/>
                    <a:pt x="69" y="19"/>
                  </a:cubicBezTo>
                  <a:cubicBezTo>
                    <a:pt x="73" y="19"/>
                    <a:pt x="73" y="29"/>
                    <a:pt x="73" y="33"/>
                  </a:cubicBezTo>
                  <a:cubicBezTo>
                    <a:pt x="73" y="37"/>
                    <a:pt x="70" y="39"/>
                    <a:pt x="66" y="3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21" name="Group 121"/>
          <p:cNvGrpSpPr/>
          <p:nvPr/>
        </p:nvGrpSpPr>
        <p:grpSpPr>
          <a:xfrm>
            <a:off x="11551306" y="3786023"/>
            <a:ext cx="625361" cy="607457"/>
            <a:chOff x="7501792" y="2878680"/>
            <a:chExt cx="469021" cy="455593"/>
          </a:xfrm>
        </p:grpSpPr>
        <p:sp>
          <p:nvSpPr>
            <p:cNvPr id="105" name="Oval 104"/>
            <p:cNvSpPr>
              <a:spLocks noChangeAspect="1"/>
            </p:cNvSpPr>
            <p:nvPr/>
          </p:nvSpPr>
          <p:spPr>
            <a:xfrm>
              <a:off x="7501792" y="2878680"/>
              <a:ext cx="469021" cy="455593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21" name="Freeform 53"/>
            <p:cNvSpPr>
              <a:spLocks/>
            </p:cNvSpPr>
            <p:nvPr/>
          </p:nvSpPr>
          <p:spPr bwMode="auto">
            <a:xfrm>
              <a:off x="7580281" y="2990787"/>
              <a:ext cx="312043" cy="231379"/>
            </a:xfrm>
            <a:custGeom>
              <a:avLst/>
              <a:gdLst/>
              <a:ahLst/>
              <a:cxnLst>
                <a:cxn ang="0">
                  <a:pos x="55" y="50"/>
                </a:cxn>
                <a:cxn ang="0">
                  <a:pos x="16" y="50"/>
                </a:cxn>
                <a:cxn ang="0">
                  <a:pos x="0" y="34"/>
                </a:cxn>
                <a:cxn ang="0">
                  <a:pos x="9" y="20"/>
                </a:cxn>
                <a:cxn ang="0">
                  <a:pos x="9" y="18"/>
                </a:cxn>
                <a:cxn ang="0">
                  <a:pos x="27" y="0"/>
                </a:cxn>
                <a:cxn ang="0">
                  <a:pos x="44" y="11"/>
                </a:cxn>
                <a:cxn ang="0">
                  <a:pos x="50" y="9"/>
                </a:cxn>
                <a:cxn ang="0">
                  <a:pos x="59" y="18"/>
                </a:cxn>
                <a:cxn ang="0">
                  <a:pos x="58" y="23"/>
                </a:cxn>
                <a:cxn ang="0">
                  <a:pos x="68" y="36"/>
                </a:cxn>
                <a:cxn ang="0">
                  <a:pos x="55" y="50"/>
                </a:cxn>
              </a:cxnLst>
              <a:rect l="0" t="0" r="r" b="b"/>
              <a:pathLst>
                <a:path w="68" h="50">
                  <a:moveTo>
                    <a:pt x="55" y="50"/>
                  </a:moveTo>
                  <a:cubicBezTo>
                    <a:pt x="16" y="50"/>
                    <a:pt x="16" y="50"/>
                    <a:pt x="16" y="50"/>
                  </a:cubicBezTo>
                  <a:cubicBezTo>
                    <a:pt x="7" y="50"/>
                    <a:pt x="0" y="43"/>
                    <a:pt x="0" y="34"/>
                  </a:cubicBezTo>
                  <a:cubicBezTo>
                    <a:pt x="0" y="28"/>
                    <a:pt x="4" y="22"/>
                    <a:pt x="9" y="20"/>
                  </a:cubicBezTo>
                  <a:cubicBezTo>
                    <a:pt x="9" y="19"/>
                    <a:pt x="9" y="19"/>
                    <a:pt x="9" y="18"/>
                  </a:cubicBezTo>
                  <a:cubicBezTo>
                    <a:pt x="9" y="8"/>
                    <a:pt x="17" y="0"/>
                    <a:pt x="27" y="0"/>
                  </a:cubicBezTo>
                  <a:cubicBezTo>
                    <a:pt x="35" y="0"/>
                    <a:pt x="41" y="5"/>
                    <a:pt x="44" y="11"/>
                  </a:cubicBezTo>
                  <a:cubicBezTo>
                    <a:pt x="46" y="10"/>
                    <a:pt x="48" y="9"/>
                    <a:pt x="50" y="9"/>
                  </a:cubicBezTo>
                  <a:cubicBezTo>
                    <a:pt x="55" y="9"/>
                    <a:pt x="59" y="13"/>
                    <a:pt x="59" y="18"/>
                  </a:cubicBezTo>
                  <a:cubicBezTo>
                    <a:pt x="59" y="20"/>
                    <a:pt x="59" y="22"/>
                    <a:pt x="58" y="23"/>
                  </a:cubicBezTo>
                  <a:cubicBezTo>
                    <a:pt x="64" y="25"/>
                    <a:pt x="68" y="30"/>
                    <a:pt x="68" y="36"/>
                  </a:cubicBezTo>
                  <a:cubicBezTo>
                    <a:pt x="68" y="44"/>
                    <a:pt x="62" y="50"/>
                    <a:pt x="55" y="5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025601795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8864" y="227450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Часть 3.	</a:t>
            </a:r>
            <a:br>
              <a:rPr lang="ru-RU" dirty="0" smtClean="0"/>
            </a:br>
            <a:r>
              <a:rPr lang="ru-RU" dirty="0" smtClean="0"/>
              <a:t>Порядок подготовки и проведения демонстрационного экзамена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583680" y="5202238"/>
            <a:ext cx="5401056" cy="1655762"/>
          </a:xfrm>
        </p:spPr>
        <p:txBody>
          <a:bodyPr/>
          <a:lstStyle/>
          <a:p>
            <a:r>
              <a:rPr lang="ru-RU" dirty="0" smtClean="0"/>
              <a:t>подготовка к проведению, план проведения, подготовительный день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89" y="0"/>
            <a:ext cx="1261981" cy="119492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2864" y="188992"/>
            <a:ext cx="1024217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9453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Straight Connector 62"/>
          <p:cNvCxnSpPr>
            <a:stCxn id="29" idx="4"/>
            <a:endCxn id="36" idx="0"/>
          </p:cNvCxnSpPr>
          <p:nvPr/>
        </p:nvCxnSpPr>
        <p:spPr>
          <a:xfrm>
            <a:off x="6174642" y="1766907"/>
            <a:ext cx="0" cy="1632597"/>
          </a:xfrm>
          <a:prstGeom prst="line">
            <a:avLst/>
          </a:prstGeom>
          <a:ln w="19050">
            <a:solidFill>
              <a:schemeClr val="accent1"/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695613" y="1766908"/>
            <a:ext cx="5188616" cy="4757469"/>
          </a:xfrm>
          <a:prstGeom prst="roundRect">
            <a:avLst>
              <a:gd name="adj" fmla="val 2499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cxnSp>
        <p:nvCxnSpPr>
          <p:cNvPr id="27" name="Straight Connector 26"/>
          <p:cNvCxnSpPr>
            <a:stCxn id="29" idx="0"/>
          </p:cNvCxnSpPr>
          <p:nvPr/>
        </p:nvCxnSpPr>
        <p:spPr>
          <a:xfrm flipV="1">
            <a:off x="6174642" y="1081372"/>
            <a:ext cx="0" cy="348800"/>
          </a:xfrm>
          <a:prstGeom prst="line">
            <a:avLst/>
          </a:prstGeom>
          <a:ln w="19050">
            <a:solidFill>
              <a:schemeClr val="accent1"/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695614" y="1017989"/>
            <a:ext cx="5298012" cy="1082515"/>
            <a:chOff x="425669" y="2203667"/>
            <a:chExt cx="3973509" cy="811886"/>
          </a:xfrm>
        </p:grpSpPr>
        <p:sp>
          <p:nvSpPr>
            <p:cNvPr id="71" name="Rounded Rectangle 70"/>
            <p:cNvSpPr/>
            <p:nvPr/>
          </p:nvSpPr>
          <p:spPr>
            <a:xfrm>
              <a:off x="425669" y="2203667"/>
              <a:ext cx="3725972" cy="76210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425669" y="2253444"/>
              <a:ext cx="3725972" cy="762109"/>
            </a:xfrm>
            <a:prstGeom prst="roundRect">
              <a:avLst>
                <a:gd name="adj" fmla="val 11275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73" name="Isosceles Triangle 72"/>
            <p:cNvSpPr/>
            <p:nvPr/>
          </p:nvSpPr>
          <p:spPr>
            <a:xfrm rot="5400000">
              <a:off x="3986273" y="2453549"/>
              <a:ext cx="463912" cy="361899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1971115" y="1349156"/>
            <a:ext cx="2606483" cy="43088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ru-RU" sz="2800" b="1" dirty="0" smtClean="0">
                <a:solidFill>
                  <a:prstClr val="white"/>
                </a:solidFill>
              </a:rPr>
              <a:t>План и график</a:t>
            </a:r>
            <a:endParaRPr lang="ru-RU" sz="2800" b="1" dirty="0">
              <a:solidFill>
                <a:prstClr val="white"/>
              </a:solidFill>
            </a:endParaRPr>
          </a:p>
        </p:txBody>
      </p:sp>
      <p:sp>
        <p:nvSpPr>
          <p:cNvPr id="118" name="Title 1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Подготовительный этап</a:t>
            </a:r>
            <a:endParaRPr lang="en-US" dirty="0"/>
          </a:p>
        </p:txBody>
      </p:sp>
      <p:sp>
        <p:nvSpPr>
          <p:cNvPr id="125" name="Slide Number Placeholder 1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23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6473514" y="1431927"/>
            <a:ext cx="2324034" cy="410433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ru-RU" sz="2667" b="1" dirty="0" smtClean="0">
                <a:solidFill>
                  <a:srgbClr val="0070C0"/>
                </a:solidFill>
              </a:rPr>
              <a:t>За 1-2 месяца</a:t>
            </a:r>
            <a:endParaRPr lang="en-US" sz="2667" dirty="0">
              <a:solidFill>
                <a:srgbClr val="0070C0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6006275" y="1430172"/>
            <a:ext cx="336735" cy="336735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61101" y="2249463"/>
            <a:ext cx="4592541" cy="4173450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ru-RU" sz="1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Для формирования графика проведения демонстрационного экзамена на соответствующий год, определяются компетенции организации образования, которые готовы и обеспечены всем необходимым оборудованием и инструментами, а также расходными материалами для проведения демонстрационного экзамена, соответствующего установленным требованиям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Не менее чем за 1 месяц до начала экзамена ЦПДЭ формируется план мероприятий по подготовке и проведению экзамена, в том числе регламент проведения экзамена по каждой компетенции в соответствии с настоящими методическими рекомендациями.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План должен содержать подробную информацию о времени проведения экзамена для каждой экзаменационной группы, о распределении смен (при наличии) с указанием количества рабочих мест, перерывов на обед и других мероприятий, предусмотренных КОД.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Проект плана проведения демонстрационного экзамена разрабатывается Экспертом-организатором с учетом плана застройки, количества рабочих мест, пропускной способности площадки, продолжительности выполнения заданий экзамена, оценочных процедур и на предмет корректности распределения экзаменационных групп, в том числе по сменам. </a:t>
            </a:r>
          </a:p>
        </p:txBody>
      </p:sp>
      <p:sp>
        <p:nvSpPr>
          <p:cNvPr id="34" name="Freeform 33"/>
          <p:cNvSpPr>
            <a:spLocks noEditPoints="1"/>
          </p:cNvSpPr>
          <p:nvPr/>
        </p:nvSpPr>
        <p:spPr bwMode="auto">
          <a:xfrm>
            <a:off x="1070728" y="1176129"/>
            <a:ext cx="538016" cy="786011"/>
          </a:xfrm>
          <a:custGeom>
            <a:avLst/>
            <a:gdLst/>
            <a:ahLst/>
            <a:cxnLst>
              <a:cxn ang="0">
                <a:pos x="35" y="0"/>
              </a:cxn>
              <a:cxn ang="0">
                <a:pos x="0" y="35"/>
              </a:cxn>
              <a:cxn ang="0">
                <a:pos x="16" y="74"/>
              </a:cxn>
              <a:cxn ang="0">
                <a:pos x="35" y="102"/>
              </a:cxn>
              <a:cxn ang="0">
                <a:pos x="54" y="74"/>
              </a:cxn>
              <a:cxn ang="0">
                <a:pos x="70" y="35"/>
              </a:cxn>
              <a:cxn ang="0">
                <a:pos x="35" y="0"/>
              </a:cxn>
              <a:cxn ang="0">
                <a:pos x="43" y="87"/>
              </a:cxn>
              <a:cxn ang="0">
                <a:pos x="27" y="89"/>
              </a:cxn>
              <a:cxn ang="0">
                <a:pos x="26" y="83"/>
              </a:cxn>
              <a:cxn ang="0">
                <a:pos x="26" y="83"/>
              </a:cxn>
              <a:cxn ang="0">
                <a:pos x="45" y="80"/>
              </a:cxn>
              <a:cxn ang="0">
                <a:pos x="44" y="83"/>
              </a:cxn>
              <a:cxn ang="0">
                <a:pos x="43" y="87"/>
              </a:cxn>
              <a:cxn ang="0">
                <a:pos x="25" y="79"/>
              </a:cxn>
              <a:cxn ang="0">
                <a:pos x="23" y="73"/>
              </a:cxn>
              <a:cxn ang="0">
                <a:pos x="47" y="73"/>
              </a:cxn>
              <a:cxn ang="0">
                <a:pos x="46" y="77"/>
              </a:cxn>
              <a:cxn ang="0">
                <a:pos x="25" y="79"/>
              </a:cxn>
              <a:cxn ang="0">
                <a:pos x="35" y="96"/>
              </a:cxn>
              <a:cxn ang="0">
                <a:pos x="29" y="92"/>
              </a:cxn>
              <a:cxn ang="0">
                <a:pos x="42" y="90"/>
              </a:cxn>
              <a:cxn ang="0">
                <a:pos x="35" y="96"/>
              </a:cxn>
              <a:cxn ang="0">
                <a:pos x="50" y="67"/>
              </a:cxn>
              <a:cxn ang="0">
                <a:pos x="20" y="67"/>
              </a:cxn>
              <a:cxn ang="0">
                <a:pos x="15" y="57"/>
              </a:cxn>
              <a:cxn ang="0">
                <a:pos x="6" y="35"/>
              </a:cxn>
              <a:cxn ang="0">
                <a:pos x="35" y="6"/>
              </a:cxn>
              <a:cxn ang="0">
                <a:pos x="64" y="35"/>
              </a:cxn>
              <a:cxn ang="0">
                <a:pos x="55" y="57"/>
              </a:cxn>
              <a:cxn ang="0">
                <a:pos x="50" y="67"/>
              </a:cxn>
              <a:cxn ang="0">
                <a:pos x="50" y="67"/>
              </a:cxn>
              <a:cxn ang="0">
                <a:pos x="50" y="67"/>
              </a:cxn>
            </a:cxnLst>
            <a:rect l="0" t="0" r="r" b="b"/>
            <a:pathLst>
              <a:path w="70" h="102">
                <a:moveTo>
                  <a:pt x="35" y="0"/>
                </a:moveTo>
                <a:cubicBezTo>
                  <a:pt x="16" y="0"/>
                  <a:pt x="0" y="16"/>
                  <a:pt x="0" y="35"/>
                </a:cubicBezTo>
                <a:cubicBezTo>
                  <a:pt x="0" y="48"/>
                  <a:pt x="12" y="62"/>
                  <a:pt x="16" y="74"/>
                </a:cubicBezTo>
                <a:cubicBezTo>
                  <a:pt x="22" y="91"/>
                  <a:pt x="22" y="102"/>
                  <a:pt x="35" y="102"/>
                </a:cubicBezTo>
                <a:cubicBezTo>
                  <a:pt x="49" y="102"/>
                  <a:pt x="48" y="92"/>
                  <a:pt x="54" y="74"/>
                </a:cubicBezTo>
                <a:cubicBezTo>
                  <a:pt x="58" y="62"/>
                  <a:pt x="70" y="48"/>
                  <a:pt x="70" y="35"/>
                </a:cubicBezTo>
                <a:cubicBezTo>
                  <a:pt x="70" y="16"/>
                  <a:pt x="54" y="0"/>
                  <a:pt x="35" y="0"/>
                </a:cubicBezTo>
                <a:close/>
                <a:moveTo>
                  <a:pt x="43" y="87"/>
                </a:moveTo>
                <a:cubicBezTo>
                  <a:pt x="27" y="89"/>
                  <a:pt x="27" y="89"/>
                  <a:pt x="27" y="89"/>
                </a:cubicBezTo>
                <a:cubicBezTo>
                  <a:pt x="27" y="87"/>
                  <a:pt x="26" y="85"/>
                  <a:pt x="26" y="83"/>
                </a:cubicBezTo>
                <a:cubicBezTo>
                  <a:pt x="26" y="83"/>
                  <a:pt x="26" y="83"/>
                  <a:pt x="26" y="83"/>
                </a:cubicBezTo>
                <a:cubicBezTo>
                  <a:pt x="45" y="80"/>
                  <a:pt x="45" y="80"/>
                  <a:pt x="45" y="80"/>
                </a:cubicBezTo>
                <a:cubicBezTo>
                  <a:pt x="45" y="81"/>
                  <a:pt x="45" y="82"/>
                  <a:pt x="44" y="83"/>
                </a:cubicBezTo>
                <a:cubicBezTo>
                  <a:pt x="44" y="84"/>
                  <a:pt x="44" y="86"/>
                  <a:pt x="43" y="87"/>
                </a:cubicBezTo>
                <a:close/>
                <a:moveTo>
                  <a:pt x="25" y="79"/>
                </a:moveTo>
                <a:cubicBezTo>
                  <a:pt x="24" y="78"/>
                  <a:pt x="23" y="76"/>
                  <a:pt x="23" y="73"/>
                </a:cubicBezTo>
                <a:cubicBezTo>
                  <a:pt x="47" y="73"/>
                  <a:pt x="47" y="73"/>
                  <a:pt x="47" y="73"/>
                </a:cubicBezTo>
                <a:cubicBezTo>
                  <a:pt x="47" y="75"/>
                  <a:pt x="47" y="76"/>
                  <a:pt x="46" y="77"/>
                </a:cubicBezTo>
                <a:lnTo>
                  <a:pt x="25" y="79"/>
                </a:lnTo>
                <a:close/>
                <a:moveTo>
                  <a:pt x="35" y="96"/>
                </a:moveTo>
                <a:cubicBezTo>
                  <a:pt x="32" y="96"/>
                  <a:pt x="30" y="95"/>
                  <a:pt x="29" y="92"/>
                </a:cubicBezTo>
                <a:cubicBezTo>
                  <a:pt x="42" y="90"/>
                  <a:pt x="42" y="90"/>
                  <a:pt x="42" y="90"/>
                </a:cubicBezTo>
                <a:cubicBezTo>
                  <a:pt x="40" y="95"/>
                  <a:pt x="39" y="96"/>
                  <a:pt x="35" y="96"/>
                </a:cubicBezTo>
                <a:close/>
                <a:moveTo>
                  <a:pt x="50" y="67"/>
                </a:moveTo>
                <a:cubicBezTo>
                  <a:pt x="20" y="67"/>
                  <a:pt x="20" y="67"/>
                  <a:pt x="20" y="67"/>
                </a:cubicBezTo>
                <a:cubicBezTo>
                  <a:pt x="19" y="64"/>
                  <a:pt x="17" y="60"/>
                  <a:pt x="15" y="57"/>
                </a:cubicBezTo>
                <a:cubicBezTo>
                  <a:pt x="11" y="49"/>
                  <a:pt x="6" y="41"/>
                  <a:pt x="6" y="35"/>
                </a:cubicBezTo>
                <a:cubicBezTo>
                  <a:pt x="6" y="19"/>
                  <a:pt x="19" y="6"/>
                  <a:pt x="35" y="6"/>
                </a:cubicBezTo>
                <a:cubicBezTo>
                  <a:pt x="51" y="6"/>
                  <a:pt x="64" y="19"/>
                  <a:pt x="64" y="35"/>
                </a:cubicBezTo>
                <a:cubicBezTo>
                  <a:pt x="64" y="41"/>
                  <a:pt x="60" y="49"/>
                  <a:pt x="55" y="57"/>
                </a:cubicBezTo>
                <a:cubicBezTo>
                  <a:pt x="53" y="60"/>
                  <a:pt x="52" y="64"/>
                  <a:pt x="50" y="67"/>
                </a:cubicBezTo>
                <a:close/>
                <a:moveTo>
                  <a:pt x="50" y="67"/>
                </a:moveTo>
                <a:cubicBezTo>
                  <a:pt x="50" y="67"/>
                  <a:pt x="50" y="67"/>
                  <a:pt x="50" y="67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 flipH="1">
            <a:off x="6735117" y="3717064"/>
            <a:ext cx="4967964" cy="2976344"/>
          </a:xfrm>
          <a:prstGeom prst="roundRect">
            <a:avLst>
              <a:gd name="adj" fmla="val 2499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grpSp>
        <p:nvGrpSpPr>
          <p:cNvPr id="38" name="Group 37"/>
          <p:cNvGrpSpPr/>
          <p:nvPr/>
        </p:nvGrpSpPr>
        <p:grpSpPr>
          <a:xfrm flipH="1">
            <a:off x="6405070" y="2968145"/>
            <a:ext cx="5298012" cy="1082515"/>
            <a:chOff x="425669" y="2203667"/>
            <a:chExt cx="3973509" cy="811886"/>
          </a:xfrm>
        </p:grpSpPr>
        <p:sp>
          <p:nvSpPr>
            <p:cNvPr id="39" name="Rounded Rectangle 38"/>
            <p:cNvSpPr/>
            <p:nvPr/>
          </p:nvSpPr>
          <p:spPr>
            <a:xfrm>
              <a:off x="425669" y="2203667"/>
              <a:ext cx="3725972" cy="762109"/>
            </a:xfrm>
            <a:prstGeom prst="round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425669" y="2253444"/>
              <a:ext cx="3725972" cy="762109"/>
            </a:xfrm>
            <a:prstGeom prst="roundRect">
              <a:avLst>
                <a:gd name="adj" fmla="val 11275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3986273" y="2453549"/>
              <a:ext cx="463912" cy="361899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8210556" y="3131438"/>
            <a:ext cx="1285480" cy="73866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 defTabSz="1375467"/>
            <a:r>
              <a:rPr lang="ru-RU" sz="4800" b="1" dirty="0" smtClean="0">
                <a:solidFill>
                  <a:prstClr val="white"/>
                </a:solidFill>
              </a:rPr>
              <a:t>КОД</a:t>
            </a:r>
            <a:endParaRPr lang="ru-RU" sz="4800" b="1" dirty="0">
              <a:solidFill>
                <a:prstClr val="white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887601" y="4227017"/>
            <a:ext cx="4592541" cy="2297360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r">
              <a:spcBef>
                <a:spcPct val="20000"/>
              </a:spcBef>
              <a:defRPr/>
            </a:pPr>
            <a:r>
              <a:rPr lang="ru-RU" sz="1333" dirty="0">
                <a:solidFill>
                  <a:prstClr val="black">
                    <a:lumMod val="75000"/>
                    <a:lumOff val="25000"/>
                  </a:prstClr>
                </a:solidFill>
              </a:rPr>
              <a:t>По каждой компетенции формируется КОД экспертом – организатором, либо группой экспертов, назначенных приказом соответствующей организации образования, который согласовывается с республиканским учебно-методическим объединением по квалификации</a:t>
            </a:r>
          </a:p>
          <a:p>
            <a:pPr algn="r">
              <a:spcBef>
                <a:spcPct val="20000"/>
              </a:spcBef>
              <a:defRPr/>
            </a:pPr>
            <a:r>
              <a:rPr lang="ru-RU" sz="1333" dirty="0">
                <a:solidFill>
                  <a:prstClr val="black">
                    <a:lumMod val="75000"/>
                    <a:lumOff val="25000"/>
                  </a:prstClr>
                </a:solidFill>
              </a:rPr>
              <a:t>Критерии оценивания в общем представляют шкалу в 100 баллов, состоящую из аспектов и дескрипторов стоимость которых не более 2х баллов в общем количестве их от 50 до 250 позиций. Критерии, аспекты и дескрипторы формируются из спецификации стандартов, описанных в техническом описании</a:t>
            </a:r>
          </a:p>
        </p:txBody>
      </p:sp>
      <p:sp>
        <p:nvSpPr>
          <p:cNvPr id="49" name="Freeform 105"/>
          <p:cNvSpPr>
            <a:spLocks noEditPoints="1"/>
          </p:cNvSpPr>
          <p:nvPr/>
        </p:nvSpPr>
        <p:spPr bwMode="auto">
          <a:xfrm>
            <a:off x="10777513" y="3228057"/>
            <a:ext cx="607873" cy="599064"/>
          </a:xfrm>
          <a:custGeom>
            <a:avLst/>
            <a:gdLst/>
            <a:ahLst/>
            <a:cxnLst>
              <a:cxn ang="0">
                <a:pos x="59" y="63"/>
              </a:cxn>
              <a:cxn ang="0">
                <a:pos x="55" y="61"/>
              </a:cxn>
              <a:cxn ang="0">
                <a:pos x="42" y="48"/>
              </a:cxn>
              <a:cxn ang="0">
                <a:pos x="27" y="53"/>
              </a:cxn>
              <a:cxn ang="0">
                <a:pos x="0" y="26"/>
              </a:cxn>
              <a:cxn ang="0">
                <a:pos x="27" y="0"/>
              </a:cxn>
              <a:cxn ang="0">
                <a:pos x="54" y="26"/>
              </a:cxn>
              <a:cxn ang="0">
                <a:pos x="49" y="41"/>
              </a:cxn>
              <a:cxn ang="0">
                <a:pos x="62" y="54"/>
              </a:cxn>
              <a:cxn ang="0">
                <a:pos x="64" y="58"/>
              </a:cxn>
              <a:cxn ang="0">
                <a:pos x="59" y="63"/>
              </a:cxn>
              <a:cxn ang="0">
                <a:pos x="27" y="9"/>
              </a:cxn>
              <a:cxn ang="0">
                <a:pos x="10" y="26"/>
              </a:cxn>
              <a:cxn ang="0">
                <a:pos x="27" y="43"/>
              </a:cxn>
              <a:cxn ang="0">
                <a:pos x="44" y="26"/>
              </a:cxn>
              <a:cxn ang="0">
                <a:pos x="27" y="9"/>
              </a:cxn>
            </a:cxnLst>
            <a:rect l="0" t="0" r="r" b="b"/>
            <a:pathLst>
              <a:path w="64" h="63">
                <a:moveTo>
                  <a:pt x="59" y="63"/>
                </a:moveTo>
                <a:cubicBezTo>
                  <a:pt x="57" y="63"/>
                  <a:pt x="56" y="62"/>
                  <a:pt x="55" y="61"/>
                </a:cubicBezTo>
                <a:cubicBezTo>
                  <a:pt x="42" y="48"/>
                  <a:pt x="42" y="48"/>
                  <a:pt x="42" y="48"/>
                </a:cubicBezTo>
                <a:cubicBezTo>
                  <a:pt x="38" y="51"/>
                  <a:pt x="33" y="53"/>
                  <a:pt x="27" y="53"/>
                </a:cubicBezTo>
                <a:cubicBezTo>
                  <a:pt x="12" y="53"/>
                  <a:pt x="0" y="41"/>
                  <a:pt x="0" y="26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4" y="12"/>
                  <a:pt x="54" y="26"/>
                </a:cubicBezTo>
                <a:cubicBezTo>
                  <a:pt x="54" y="32"/>
                  <a:pt x="52" y="37"/>
                  <a:pt x="49" y="41"/>
                </a:cubicBezTo>
                <a:cubicBezTo>
                  <a:pt x="62" y="54"/>
                  <a:pt x="62" y="54"/>
                  <a:pt x="62" y="54"/>
                </a:cubicBezTo>
                <a:cubicBezTo>
                  <a:pt x="63" y="55"/>
                  <a:pt x="64" y="57"/>
                  <a:pt x="64" y="58"/>
                </a:cubicBezTo>
                <a:cubicBezTo>
                  <a:pt x="64" y="61"/>
                  <a:pt x="61" y="63"/>
                  <a:pt x="59" y="63"/>
                </a:cubicBezTo>
                <a:close/>
                <a:moveTo>
                  <a:pt x="27" y="9"/>
                </a:moveTo>
                <a:cubicBezTo>
                  <a:pt x="18" y="9"/>
                  <a:pt x="10" y="17"/>
                  <a:pt x="10" y="26"/>
                </a:cubicBezTo>
                <a:cubicBezTo>
                  <a:pt x="10" y="36"/>
                  <a:pt x="18" y="43"/>
                  <a:pt x="27" y="43"/>
                </a:cubicBezTo>
                <a:cubicBezTo>
                  <a:pt x="37" y="43"/>
                  <a:pt x="44" y="36"/>
                  <a:pt x="44" y="26"/>
                </a:cubicBezTo>
                <a:cubicBezTo>
                  <a:pt x="44" y="17"/>
                  <a:pt x="37" y="9"/>
                  <a:pt x="27" y="9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srgbClr val="008DC3">
                  <a:lumMod val="50000"/>
                </a:srgbClr>
              </a:solidFill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6164867" y="3736239"/>
            <a:ext cx="19551" cy="1969623"/>
          </a:xfrm>
          <a:prstGeom prst="line">
            <a:avLst/>
          </a:prstGeom>
          <a:ln w="19050">
            <a:solidFill>
              <a:schemeClr val="accent2"/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6006275" y="3399504"/>
            <a:ext cx="336735" cy="336735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5812271" y="356628"/>
            <a:ext cx="724743" cy="724743"/>
            <a:chOff x="4300222" y="1131575"/>
            <a:chExt cx="543557" cy="543557"/>
          </a:xfrm>
        </p:grpSpPr>
        <p:sp>
          <p:nvSpPr>
            <p:cNvPr id="123" name="Flowchart: Off-page Connector 122"/>
            <p:cNvSpPr/>
            <p:nvPr/>
          </p:nvSpPr>
          <p:spPr>
            <a:xfrm>
              <a:off x="4300222" y="1131575"/>
              <a:ext cx="543557" cy="543557"/>
            </a:xfrm>
            <a:prstGeom prst="flowChartOffpageConnector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21920"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54" name="Freeform 52"/>
            <p:cNvSpPr>
              <a:spLocks noEditPoints="1"/>
            </p:cNvSpPr>
            <p:nvPr/>
          </p:nvSpPr>
          <p:spPr bwMode="auto">
            <a:xfrm>
              <a:off x="4412721" y="1215881"/>
              <a:ext cx="325750" cy="325750"/>
            </a:xfrm>
            <a:custGeom>
              <a:avLst/>
              <a:gdLst/>
              <a:ahLst/>
              <a:cxnLst>
                <a:cxn ang="0">
                  <a:pos x="27" y="55"/>
                </a:cxn>
                <a:cxn ang="0">
                  <a:pos x="0" y="27"/>
                </a:cxn>
                <a:cxn ang="0">
                  <a:pos x="27" y="0"/>
                </a:cxn>
                <a:cxn ang="0">
                  <a:pos x="55" y="27"/>
                </a:cxn>
                <a:cxn ang="0">
                  <a:pos x="27" y="55"/>
                </a:cxn>
                <a:cxn ang="0">
                  <a:pos x="27" y="8"/>
                </a:cxn>
                <a:cxn ang="0">
                  <a:pos x="8" y="27"/>
                </a:cxn>
                <a:cxn ang="0">
                  <a:pos x="27" y="47"/>
                </a:cxn>
                <a:cxn ang="0">
                  <a:pos x="47" y="27"/>
                </a:cxn>
                <a:cxn ang="0">
                  <a:pos x="27" y="8"/>
                </a:cxn>
                <a:cxn ang="0">
                  <a:pos x="32" y="31"/>
                </a:cxn>
                <a:cxn ang="0">
                  <a:pos x="31" y="32"/>
                </a:cxn>
                <a:cxn ang="0">
                  <a:pos x="19" y="32"/>
                </a:cxn>
                <a:cxn ang="0">
                  <a:pos x="18" y="31"/>
                </a:cxn>
                <a:cxn ang="0">
                  <a:pos x="18" y="28"/>
                </a:cxn>
                <a:cxn ang="0">
                  <a:pos x="19" y="27"/>
                </a:cxn>
                <a:cxn ang="0">
                  <a:pos x="27" y="27"/>
                </a:cxn>
                <a:cxn ang="0">
                  <a:pos x="27" y="15"/>
                </a:cxn>
                <a:cxn ang="0">
                  <a:pos x="28" y="14"/>
                </a:cxn>
                <a:cxn ang="0">
                  <a:pos x="31" y="14"/>
                </a:cxn>
                <a:cxn ang="0">
                  <a:pos x="32" y="15"/>
                </a:cxn>
                <a:cxn ang="0">
                  <a:pos x="32" y="31"/>
                </a:cxn>
              </a:cxnLst>
              <a:rect l="0" t="0" r="r" b="b"/>
              <a:pathLst>
                <a:path w="55" h="55">
                  <a:moveTo>
                    <a:pt x="27" y="55"/>
                  </a:moveTo>
                  <a:cubicBezTo>
                    <a:pt x="12" y="55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5" y="12"/>
                    <a:pt x="55" y="27"/>
                  </a:cubicBezTo>
                  <a:cubicBezTo>
                    <a:pt x="55" y="42"/>
                    <a:pt x="42" y="55"/>
                    <a:pt x="27" y="55"/>
                  </a:cubicBezTo>
                  <a:close/>
                  <a:moveTo>
                    <a:pt x="27" y="8"/>
                  </a:moveTo>
                  <a:cubicBezTo>
                    <a:pt x="16" y="8"/>
                    <a:pt x="8" y="17"/>
                    <a:pt x="8" y="27"/>
                  </a:cubicBezTo>
                  <a:cubicBezTo>
                    <a:pt x="8" y="38"/>
                    <a:pt x="16" y="47"/>
                    <a:pt x="27" y="47"/>
                  </a:cubicBezTo>
                  <a:cubicBezTo>
                    <a:pt x="38" y="47"/>
                    <a:pt x="47" y="38"/>
                    <a:pt x="47" y="27"/>
                  </a:cubicBezTo>
                  <a:cubicBezTo>
                    <a:pt x="47" y="17"/>
                    <a:pt x="38" y="8"/>
                    <a:pt x="27" y="8"/>
                  </a:cubicBezTo>
                  <a:close/>
                  <a:moveTo>
                    <a:pt x="32" y="31"/>
                  </a:moveTo>
                  <a:cubicBezTo>
                    <a:pt x="32" y="31"/>
                    <a:pt x="31" y="32"/>
                    <a:pt x="31" y="32"/>
                  </a:cubicBezTo>
                  <a:cubicBezTo>
                    <a:pt x="19" y="32"/>
                    <a:pt x="19" y="32"/>
                    <a:pt x="19" y="32"/>
                  </a:cubicBezTo>
                  <a:cubicBezTo>
                    <a:pt x="19" y="32"/>
                    <a:pt x="18" y="31"/>
                    <a:pt x="18" y="31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9" y="27"/>
                    <a:pt x="19" y="27"/>
                  </a:cubicBezTo>
                  <a:cubicBezTo>
                    <a:pt x="27" y="27"/>
                    <a:pt x="27" y="27"/>
                    <a:pt x="27" y="27"/>
                  </a:cubicBezTo>
                  <a:cubicBezTo>
                    <a:pt x="27" y="15"/>
                    <a:pt x="27" y="15"/>
                    <a:pt x="27" y="15"/>
                  </a:cubicBezTo>
                  <a:cubicBezTo>
                    <a:pt x="27" y="14"/>
                    <a:pt x="28" y="14"/>
                    <a:pt x="28" y="14"/>
                  </a:cubicBezTo>
                  <a:cubicBezTo>
                    <a:pt x="31" y="14"/>
                    <a:pt x="31" y="14"/>
                    <a:pt x="31" y="14"/>
                  </a:cubicBezTo>
                  <a:cubicBezTo>
                    <a:pt x="31" y="14"/>
                    <a:pt x="32" y="14"/>
                    <a:pt x="32" y="15"/>
                  </a:cubicBezTo>
                  <a:lnTo>
                    <a:pt x="32" y="31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89047614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dirty="0"/>
              <a:t>Подготовительный день </a:t>
            </a:r>
            <a:endParaRPr lang="en-US" dirty="0"/>
          </a:p>
        </p:txBody>
      </p:sp>
      <p:sp>
        <p:nvSpPr>
          <p:cNvPr id="53" name="Slide Number Placeholder 52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24</a:t>
            </a:fld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7205133" y="3206450"/>
            <a:ext cx="1238251" cy="1371601"/>
            <a:chOff x="5403850" y="2404837"/>
            <a:chExt cx="928688" cy="1028701"/>
          </a:xfrm>
        </p:grpSpPr>
        <p:sp>
          <p:nvSpPr>
            <p:cNvPr id="9238" name="Freeform 22"/>
            <p:cNvSpPr>
              <a:spLocks/>
            </p:cNvSpPr>
            <p:nvPr/>
          </p:nvSpPr>
          <p:spPr bwMode="auto">
            <a:xfrm rot="5400000">
              <a:off x="5715794" y="2816793"/>
              <a:ext cx="515938" cy="717550"/>
            </a:xfrm>
            <a:custGeom>
              <a:avLst/>
              <a:gdLst/>
              <a:ahLst/>
              <a:cxnLst>
                <a:cxn ang="0">
                  <a:pos x="0" y="322"/>
                </a:cxn>
                <a:cxn ang="0">
                  <a:pos x="0" y="0"/>
                </a:cxn>
                <a:cxn ang="0">
                  <a:pos x="325" y="199"/>
                </a:cxn>
                <a:cxn ang="0">
                  <a:pos x="325" y="452"/>
                </a:cxn>
                <a:cxn ang="0">
                  <a:pos x="0" y="322"/>
                </a:cxn>
              </a:cxnLst>
              <a:rect l="0" t="0" r="r" b="b"/>
              <a:pathLst>
                <a:path w="325" h="452">
                  <a:moveTo>
                    <a:pt x="0" y="322"/>
                  </a:moveTo>
                  <a:lnTo>
                    <a:pt x="0" y="0"/>
                  </a:lnTo>
                  <a:lnTo>
                    <a:pt x="325" y="199"/>
                  </a:lnTo>
                  <a:lnTo>
                    <a:pt x="325" y="452"/>
                  </a:lnTo>
                  <a:lnTo>
                    <a:pt x="0" y="322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9239" name="Freeform 23"/>
            <p:cNvSpPr>
              <a:spLocks/>
            </p:cNvSpPr>
            <p:nvPr/>
          </p:nvSpPr>
          <p:spPr bwMode="auto">
            <a:xfrm rot="5400000">
              <a:off x="5098257" y="2710431"/>
              <a:ext cx="1028700" cy="417513"/>
            </a:xfrm>
            <a:custGeom>
              <a:avLst/>
              <a:gdLst/>
              <a:ahLst/>
              <a:cxnLst>
                <a:cxn ang="0">
                  <a:pos x="323" y="263"/>
                </a:cxn>
                <a:cxn ang="0">
                  <a:pos x="0" y="128"/>
                </a:cxn>
                <a:cxn ang="0">
                  <a:pos x="323" y="0"/>
                </a:cxn>
                <a:cxn ang="0">
                  <a:pos x="648" y="130"/>
                </a:cxn>
                <a:cxn ang="0">
                  <a:pos x="323" y="263"/>
                </a:cxn>
              </a:cxnLst>
              <a:rect l="0" t="0" r="r" b="b"/>
              <a:pathLst>
                <a:path w="648" h="263">
                  <a:moveTo>
                    <a:pt x="323" y="263"/>
                  </a:moveTo>
                  <a:lnTo>
                    <a:pt x="0" y="128"/>
                  </a:lnTo>
                  <a:lnTo>
                    <a:pt x="323" y="0"/>
                  </a:lnTo>
                  <a:lnTo>
                    <a:pt x="648" y="130"/>
                  </a:lnTo>
                  <a:lnTo>
                    <a:pt x="323" y="263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9240" name="Freeform 24"/>
            <p:cNvSpPr>
              <a:spLocks/>
            </p:cNvSpPr>
            <p:nvPr/>
          </p:nvSpPr>
          <p:spPr bwMode="auto">
            <a:xfrm rot="5400000">
              <a:off x="5718969" y="2304031"/>
              <a:ext cx="512763" cy="714375"/>
            </a:xfrm>
            <a:custGeom>
              <a:avLst/>
              <a:gdLst/>
              <a:ahLst/>
              <a:cxnLst>
                <a:cxn ang="0">
                  <a:pos x="323" y="322"/>
                </a:cxn>
                <a:cxn ang="0">
                  <a:pos x="0" y="450"/>
                </a:cxn>
                <a:cxn ang="0">
                  <a:pos x="0" y="192"/>
                </a:cxn>
                <a:cxn ang="0">
                  <a:pos x="323" y="0"/>
                </a:cxn>
                <a:cxn ang="0">
                  <a:pos x="323" y="322"/>
                </a:cxn>
              </a:cxnLst>
              <a:rect l="0" t="0" r="r" b="b"/>
              <a:pathLst>
                <a:path w="323" h="450">
                  <a:moveTo>
                    <a:pt x="323" y="322"/>
                  </a:moveTo>
                  <a:lnTo>
                    <a:pt x="0" y="450"/>
                  </a:lnTo>
                  <a:lnTo>
                    <a:pt x="0" y="192"/>
                  </a:lnTo>
                  <a:lnTo>
                    <a:pt x="323" y="0"/>
                  </a:lnTo>
                  <a:lnTo>
                    <a:pt x="323" y="322"/>
                  </a:lnTo>
                  <a:close/>
                </a:path>
              </a:pathLst>
            </a:custGeom>
            <a:solidFill>
              <a:schemeClr val="accent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6432550" y="2795817"/>
            <a:ext cx="1073151" cy="2163233"/>
            <a:chOff x="4824412" y="2096862"/>
            <a:chExt cx="804863" cy="1622425"/>
          </a:xfrm>
        </p:grpSpPr>
        <p:sp>
          <p:nvSpPr>
            <p:cNvPr id="9241" name="Freeform 25"/>
            <p:cNvSpPr>
              <a:spLocks/>
            </p:cNvSpPr>
            <p:nvPr/>
          </p:nvSpPr>
          <p:spPr bwMode="auto">
            <a:xfrm rot="5400000">
              <a:off x="4893469" y="2181794"/>
              <a:ext cx="820738" cy="650875"/>
            </a:xfrm>
            <a:custGeom>
              <a:avLst/>
              <a:gdLst/>
              <a:ahLst/>
              <a:cxnLst>
                <a:cxn ang="0">
                  <a:pos x="0" y="410"/>
                </a:cxn>
                <a:cxn ang="0">
                  <a:pos x="0" y="147"/>
                </a:cxn>
                <a:cxn ang="0">
                  <a:pos x="517" y="0"/>
                </a:cxn>
                <a:cxn ang="0">
                  <a:pos x="517" y="336"/>
                </a:cxn>
                <a:cxn ang="0">
                  <a:pos x="0" y="410"/>
                </a:cxn>
              </a:cxnLst>
              <a:rect l="0" t="0" r="r" b="b"/>
              <a:pathLst>
                <a:path w="517" h="410">
                  <a:moveTo>
                    <a:pt x="0" y="410"/>
                  </a:moveTo>
                  <a:lnTo>
                    <a:pt x="0" y="147"/>
                  </a:lnTo>
                  <a:lnTo>
                    <a:pt x="517" y="0"/>
                  </a:lnTo>
                  <a:lnTo>
                    <a:pt x="517" y="336"/>
                  </a:lnTo>
                  <a:lnTo>
                    <a:pt x="0" y="410"/>
                  </a:ln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9242" name="Freeform 26"/>
            <p:cNvSpPr>
              <a:spLocks/>
            </p:cNvSpPr>
            <p:nvPr/>
          </p:nvSpPr>
          <p:spPr bwMode="auto">
            <a:xfrm rot="5400000">
              <a:off x="4897437" y="2987449"/>
              <a:ext cx="801688" cy="661988"/>
            </a:xfrm>
            <a:custGeom>
              <a:avLst/>
              <a:gdLst/>
              <a:ahLst/>
              <a:cxnLst>
                <a:cxn ang="0">
                  <a:pos x="505" y="417"/>
                </a:cxn>
                <a:cxn ang="0">
                  <a:pos x="0" y="336"/>
                </a:cxn>
                <a:cxn ang="0">
                  <a:pos x="0" y="0"/>
                </a:cxn>
                <a:cxn ang="0">
                  <a:pos x="503" y="149"/>
                </a:cxn>
                <a:cxn ang="0">
                  <a:pos x="505" y="417"/>
                </a:cxn>
                <a:cxn ang="0">
                  <a:pos x="505" y="417"/>
                </a:cxn>
              </a:cxnLst>
              <a:rect l="0" t="0" r="r" b="b"/>
              <a:pathLst>
                <a:path w="505" h="417">
                  <a:moveTo>
                    <a:pt x="505" y="417"/>
                  </a:moveTo>
                  <a:lnTo>
                    <a:pt x="0" y="336"/>
                  </a:lnTo>
                  <a:lnTo>
                    <a:pt x="0" y="0"/>
                  </a:lnTo>
                  <a:lnTo>
                    <a:pt x="503" y="149"/>
                  </a:lnTo>
                  <a:lnTo>
                    <a:pt x="505" y="417"/>
                  </a:lnTo>
                  <a:lnTo>
                    <a:pt x="505" y="417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9243" name="Freeform 27"/>
            <p:cNvSpPr>
              <a:spLocks/>
            </p:cNvSpPr>
            <p:nvPr/>
          </p:nvSpPr>
          <p:spPr bwMode="auto">
            <a:xfrm rot="5400000">
              <a:off x="4148931" y="2772343"/>
              <a:ext cx="1622425" cy="271463"/>
            </a:xfrm>
            <a:custGeom>
              <a:avLst/>
              <a:gdLst/>
              <a:ahLst/>
              <a:cxnLst>
                <a:cxn ang="0">
                  <a:pos x="517" y="0"/>
                </a:cxn>
                <a:cxn ang="0">
                  <a:pos x="1022" y="81"/>
                </a:cxn>
                <a:cxn ang="0">
                  <a:pos x="517" y="171"/>
                </a:cxn>
                <a:cxn ang="0">
                  <a:pos x="0" y="74"/>
                </a:cxn>
                <a:cxn ang="0">
                  <a:pos x="517" y="0"/>
                </a:cxn>
              </a:cxnLst>
              <a:rect l="0" t="0" r="r" b="b"/>
              <a:pathLst>
                <a:path w="1022" h="171">
                  <a:moveTo>
                    <a:pt x="517" y="0"/>
                  </a:moveTo>
                  <a:lnTo>
                    <a:pt x="1022" y="81"/>
                  </a:lnTo>
                  <a:lnTo>
                    <a:pt x="517" y="171"/>
                  </a:lnTo>
                  <a:lnTo>
                    <a:pt x="0" y="74"/>
                  </a:lnTo>
                  <a:lnTo>
                    <a:pt x="517" y="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3748617" y="3206450"/>
            <a:ext cx="1244601" cy="1371601"/>
            <a:chOff x="2811462" y="2404837"/>
            <a:chExt cx="933451" cy="1028701"/>
          </a:xfrm>
        </p:grpSpPr>
        <p:sp>
          <p:nvSpPr>
            <p:cNvPr id="9244" name="Freeform 28"/>
            <p:cNvSpPr>
              <a:spLocks/>
            </p:cNvSpPr>
            <p:nvPr/>
          </p:nvSpPr>
          <p:spPr bwMode="auto">
            <a:xfrm rot="5400000">
              <a:off x="2914650" y="2814412"/>
              <a:ext cx="515938" cy="722313"/>
            </a:xfrm>
            <a:custGeom>
              <a:avLst/>
              <a:gdLst/>
              <a:ahLst/>
              <a:cxnLst>
                <a:cxn ang="0">
                  <a:pos x="0" y="130"/>
                </a:cxn>
                <a:cxn ang="0">
                  <a:pos x="0" y="455"/>
                </a:cxn>
                <a:cxn ang="0">
                  <a:pos x="325" y="253"/>
                </a:cxn>
                <a:cxn ang="0">
                  <a:pos x="325" y="0"/>
                </a:cxn>
                <a:cxn ang="0">
                  <a:pos x="0" y="130"/>
                </a:cxn>
              </a:cxnLst>
              <a:rect l="0" t="0" r="r" b="b"/>
              <a:pathLst>
                <a:path w="325" h="455">
                  <a:moveTo>
                    <a:pt x="0" y="130"/>
                  </a:moveTo>
                  <a:lnTo>
                    <a:pt x="0" y="455"/>
                  </a:lnTo>
                  <a:lnTo>
                    <a:pt x="325" y="253"/>
                  </a:lnTo>
                  <a:lnTo>
                    <a:pt x="325" y="0"/>
                  </a:lnTo>
                  <a:lnTo>
                    <a:pt x="0" y="13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9245" name="Freeform 29"/>
            <p:cNvSpPr>
              <a:spLocks/>
            </p:cNvSpPr>
            <p:nvPr/>
          </p:nvSpPr>
          <p:spPr bwMode="auto">
            <a:xfrm rot="5400000">
              <a:off x="3021807" y="2710431"/>
              <a:ext cx="1028700" cy="417513"/>
            </a:xfrm>
            <a:custGeom>
              <a:avLst/>
              <a:gdLst/>
              <a:ahLst/>
              <a:cxnLst>
                <a:cxn ang="0">
                  <a:pos x="323" y="0"/>
                </a:cxn>
                <a:cxn ang="0">
                  <a:pos x="0" y="135"/>
                </a:cxn>
                <a:cxn ang="0">
                  <a:pos x="323" y="263"/>
                </a:cxn>
                <a:cxn ang="0">
                  <a:pos x="648" y="133"/>
                </a:cxn>
                <a:cxn ang="0">
                  <a:pos x="323" y="0"/>
                </a:cxn>
              </a:cxnLst>
              <a:rect l="0" t="0" r="r" b="b"/>
              <a:pathLst>
                <a:path w="648" h="263">
                  <a:moveTo>
                    <a:pt x="323" y="0"/>
                  </a:moveTo>
                  <a:lnTo>
                    <a:pt x="0" y="135"/>
                  </a:lnTo>
                  <a:lnTo>
                    <a:pt x="323" y="263"/>
                  </a:lnTo>
                  <a:lnTo>
                    <a:pt x="648" y="133"/>
                  </a:lnTo>
                  <a:lnTo>
                    <a:pt x="323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9246" name="Freeform 30"/>
            <p:cNvSpPr>
              <a:spLocks/>
            </p:cNvSpPr>
            <p:nvPr/>
          </p:nvSpPr>
          <p:spPr bwMode="auto">
            <a:xfrm rot="5400000">
              <a:off x="2914650" y="2301650"/>
              <a:ext cx="512763" cy="719138"/>
            </a:xfrm>
            <a:custGeom>
              <a:avLst/>
              <a:gdLst/>
              <a:ahLst/>
              <a:cxnLst>
                <a:cxn ang="0">
                  <a:pos x="323" y="128"/>
                </a:cxn>
                <a:cxn ang="0">
                  <a:pos x="0" y="0"/>
                </a:cxn>
                <a:cxn ang="0">
                  <a:pos x="0" y="258"/>
                </a:cxn>
                <a:cxn ang="0">
                  <a:pos x="323" y="453"/>
                </a:cxn>
                <a:cxn ang="0">
                  <a:pos x="323" y="128"/>
                </a:cxn>
              </a:cxnLst>
              <a:rect l="0" t="0" r="r" b="b"/>
              <a:pathLst>
                <a:path w="323" h="453">
                  <a:moveTo>
                    <a:pt x="323" y="128"/>
                  </a:moveTo>
                  <a:lnTo>
                    <a:pt x="0" y="0"/>
                  </a:lnTo>
                  <a:lnTo>
                    <a:pt x="0" y="258"/>
                  </a:lnTo>
                  <a:lnTo>
                    <a:pt x="323" y="453"/>
                  </a:lnTo>
                  <a:lnTo>
                    <a:pt x="323" y="128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4692650" y="2795817"/>
            <a:ext cx="1073151" cy="2163233"/>
            <a:chOff x="3519487" y="2096862"/>
            <a:chExt cx="804863" cy="1622425"/>
          </a:xfrm>
        </p:grpSpPr>
        <p:sp>
          <p:nvSpPr>
            <p:cNvPr id="9247" name="Freeform 31"/>
            <p:cNvSpPr>
              <a:spLocks/>
            </p:cNvSpPr>
            <p:nvPr/>
          </p:nvSpPr>
          <p:spPr bwMode="auto">
            <a:xfrm rot="5400000">
              <a:off x="3434557" y="2181794"/>
              <a:ext cx="820738" cy="6508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63"/>
                </a:cxn>
                <a:cxn ang="0">
                  <a:pos x="517" y="410"/>
                </a:cxn>
                <a:cxn ang="0">
                  <a:pos x="517" y="74"/>
                </a:cxn>
                <a:cxn ang="0">
                  <a:pos x="0" y="0"/>
                </a:cxn>
              </a:cxnLst>
              <a:rect l="0" t="0" r="r" b="b"/>
              <a:pathLst>
                <a:path w="517" h="410">
                  <a:moveTo>
                    <a:pt x="0" y="0"/>
                  </a:moveTo>
                  <a:lnTo>
                    <a:pt x="0" y="263"/>
                  </a:lnTo>
                  <a:lnTo>
                    <a:pt x="517" y="410"/>
                  </a:lnTo>
                  <a:lnTo>
                    <a:pt x="517" y="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9248" name="Freeform 32"/>
            <p:cNvSpPr>
              <a:spLocks/>
            </p:cNvSpPr>
            <p:nvPr/>
          </p:nvSpPr>
          <p:spPr bwMode="auto">
            <a:xfrm rot="5400000">
              <a:off x="3449637" y="2987449"/>
              <a:ext cx="801688" cy="661988"/>
            </a:xfrm>
            <a:custGeom>
              <a:avLst/>
              <a:gdLst/>
              <a:ahLst/>
              <a:cxnLst>
                <a:cxn ang="0">
                  <a:pos x="505" y="0"/>
                </a:cxn>
                <a:cxn ang="0">
                  <a:pos x="0" y="81"/>
                </a:cxn>
                <a:cxn ang="0">
                  <a:pos x="0" y="417"/>
                </a:cxn>
                <a:cxn ang="0">
                  <a:pos x="503" y="270"/>
                </a:cxn>
                <a:cxn ang="0">
                  <a:pos x="505" y="0"/>
                </a:cxn>
                <a:cxn ang="0">
                  <a:pos x="505" y="0"/>
                </a:cxn>
              </a:cxnLst>
              <a:rect l="0" t="0" r="r" b="b"/>
              <a:pathLst>
                <a:path w="505" h="417">
                  <a:moveTo>
                    <a:pt x="505" y="0"/>
                  </a:moveTo>
                  <a:lnTo>
                    <a:pt x="0" y="81"/>
                  </a:lnTo>
                  <a:lnTo>
                    <a:pt x="0" y="417"/>
                  </a:lnTo>
                  <a:lnTo>
                    <a:pt x="503" y="270"/>
                  </a:lnTo>
                  <a:lnTo>
                    <a:pt x="505" y="0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9249" name="Freeform 33"/>
            <p:cNvSpPr>
              <a:spLocks/>
            </p:cNvSpPr>
            <p:nvPr/>
          </p:nvSpPr>
          <p:spPr bwMode="auto">
            <a:xfrm rot="5400000">
              <a:off x="3377406" y="2772343"/>
              <a:ext cx="1622425" cy="271463"/>
            </a:xfrm>
            <a:custGeom>
              <a:avLst/>
              <a:gdLst/>
              <a:ahLst/>
              <a:cxnLst>
                <a:cxn ang="0">
                  <a:pos x="0" y="97"/>
                </a:cxn>
                <a:cxn ang="0">
                  <a:pos x="517" y="171"/>
                </a:cxn>
                <a:cxn ang="0">
                  <a:pos x="1022" y="90"/>
                </a:cxn>
                <a:cxn ang="0">
                  <a:pos x="517" y="0"/>
                </a:cxn>
                <a:cxn ang="0">
                  <a:pos x="0" y="97"/>
                </a:cxn>
              </a:cxnLst>
              <a:rect l="0" t="0" r="r" b="b"/>
              <a:pathLst>
                <a:path w="1022" h="171">
                  <a:moveTo>
                    <a:pt x="0" y="97"/>
                  </a:moveTo>
                  <a:lnTo>
                    <a:pt x="517" y="171"/>
                  </a:lnTo>
                  <a:lnTo>
                    <a:pt x="1022" y="90"/>
                  </a:lnTo>
                  <a:lnTo>
                    <a:pt x="517" y="0"/>
                  </a:lnTo>
                  <a:lnTo>
                    <a:pt x="0" y="97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5609168" y="2378832"/>
            <a:ext cx="948267" cy="3014133"/>
            <a:chOff x="4206876" y="1784124"/>
            <a:chExt cx="711200" cy="2260600"/>
          </a:xfrm>
        </p:grpSpPr>
        <p:sp>
          <p:nvSpPr>
            <p:cNvPr id="9250" name="Freeform 34"/>
            <p:cNvSpPr>
              <a:spLocks/>
            </p:cNvSpPr>
            <p:nvPr/>
          </p:nvSpPr>
          <p:spPr bwMode="auto">
            <a:xfrm rot="5400000">
              <a:off x="3998913" y="3125562"/>
              <a:ext cx="1127125" cy="711200"/>
            </a:xfrm>
            <a:custGeom>
              <a:avLst/>
              <a:gdLst/>
              <a:ahLst/>
              <a:cxnLst>
                <a:cxn ang="0">
                  <a:pos x="0" y="448"/>
                </a:cxn>
                <a:cxn ang="0">
                  <a:pos x="0" y="0"/>
                </a:cxn>
                <a:cxn ang="0">
                  <a:pos x="710" y="78"/>
                </a:cxn>
                <a:cxn ang="0">
                  <a:pos x="710" y="369"/>
                </a:cxn>
                <a:cxn ang="0">
                  <a:pos x="0" y="448"/>
                </a:cxn>
              </a:cxnLst>
              <a:rect l="0" t="0" r="r" b="b"/>
              <a:pathLst>
                <a:path w="710" h="448">
                  <a:moveTo>
                    <a:pt x="0" y="448"/>
                  </a:moveTo>
                  <a:lnTo>
                    <a:pt x="0" y="0"/>
                  </a:lnTo>
                  <a:lnTo>
                    <a:pt x="710" y="78"/>
                  </a:lnTo>
                  <a:lnTo>
                    <a:pt x="710" y="369"/>
                  </a:lnTo>
                  <a:lnTo>
                    <a:pt x="0" y="448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9251" name="Freeform 35"/>
            <p:cNvSpPr>
              <a:spLocks/>
            </p:cNvSpPr>
            <p:nvPr/>
          </p:nvSpPr>
          <p:spPr bwMode="auto">
            <a:xfrm rot="5400000">
              <a:off x="3995738" y="1995262"/>
              <a:ext cx="1133475" cy="711200"/>
            </a:xfrm>
            <a:custGeom>
              <a:avLst/>
              <a:gdLst/>
              <a:ahLst/>
              <a:cxnLst>
                <a:cxn ang="0">
                  <a:pos x="714" y="0"/>
                </a:cxn>
                <a:cxn ang="0">
                  <a:pos x="714" y="448"/>
                </a:cxn>
                <a:cxn ang="0">
                  <a:pos x="0" y="369"/>
                </a:cxn>
                <a:cxn ang="0">
                  <a:pos x="0" y="83"/>
                </a:cxn>
                <a:cxn ang="0">
                  <a:pos x="714" y="0"/>
                </a:cxn>
              </a:cxnLst>
              <a:rect l="0" t="0" r="r" b="b"/>
              <a:pathLst>
                <a:path w="714" h="448">
                  <a:moveTo>
                    <a:pt x="714" y="0"/>
                  </a:moveTo>
                  <a:lnTo>
                    <a:pt x="714" y="448"/>
                  </a:lnTo>
                  <a:lnTo>
                    <a:pt x="0" y="369"/>
                  </a:lnTo>
                  <a:lnTo>
                    <a:pt x="0" y="83"/>
                  </a:lnTo>
                  <a:lnTo>
                    <a:pt x="714" y="0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38" name="Group 81"/>
          <p:cNvGrpSpPr/>
          <p:nvPr/>
        </p:nvGrpSpPr>
        <p:grpSpPr>
          <a:xfrm flipV="1">
            <a:off x="4644094" y="5237079"/>
            <a:ext cx="607004" cy="290343"/>
            <a:chOff x="3376482" y="1459073"/>
            <a:chExt cx="455253" cy="221445"/>
          </a:xfrm>
        </p:grpSpPr>
        <p:cxnSp>
          <p:nvCxnSpPr>
            <p:cNvPr id="39" name="Straight Connector 38"/>
            <p:cNvCxnSpPr/>
            <p:nvPr/>
          </p:nvCxnSpPr>
          <p:spPr>
            <a:xfrm flipH="1" flipV="1">
              <a:off x="3592681" y="1460250"/>
              <a:ext cx="239054" cy="220268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 flipV="1">
              <a:off x="3376482" y="1459073"/>
              <a:ext cx="216200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Rectangle 42"/>
          <p:cNvSpPr/>
          <p:nvPr/>
        </p:nvSpPr>
        <p:spPr>
          <a:xfrm>
            <a:off x="7842528" y="5054706"/>
            <a:ext cx="4271939" cy="147732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defTabSz="1375467"/>
            <a:r>
              <a:rPr lang="ru-RU" sz="1600" b="1" dirty="0" smtClean="0">
                <a:solidFill>
                  <a:srgbClr val="007EAE"/>
                </a:solidFill>
              </a:rPr>
              <a:t>Проводит распределение рабочих мест</a:t>
            </a:r>
          </a:p>
          <a:p>
            <a:pPr defTabSz="1375467"/>
            <a:r>
              <a:rPr lang="ru-RU" sz="1600" b="1" dirty="0" smtClean="0">
                <a:solidFill>
                  <a:srgbClr val="007EAE"/>
                </a:solidFill>
              </a:rPr>
              <a:t> участников на площадке в соответствии </a:t>
            </a:r>
          </a:p>
          <a:p>
            <a:pPr defTabSz="1375467"/>
            <a:r>
              <a:rPr lang="ru-RU" sz="1600" b="1" dirty="0" smtClean="0">
                <a:solidFill>
                  <a:srgbClr val="007EAE"/>
                </a:solidFill>
              </a:rPr>
              <a:t>с жеребьевкой и их ознакомление </a:t>
            </a:r>
          </a:p>
          <a:p>
            <a:pPr defTabSz="1375467"/>
            <a:r>
              <a:rPr lang="ru-RU" sz="1600" b="1" dirty="0" smtClean="0">
                <a:solidFill>
                  <a:srgbClr val="007EAE"/>
                </a:solidFill>
              </a:rPr>
              <a:t>с рабочими местами и оборудованием,</a:t>
            </a:r>
          </a:p>
          <a:p>
            <a:pPr defTabSz="1375467"/>
            <a:r>
              <a:rPr lang="ru-RU" sz="1600" b="1" dirty="0" smtClean="0">
                <a:solidFill>
                  <a:srgbClr val="007EAE"/>
                </a:solidFill>
              </a:rPr>
              <a:t> а также с графиком работы на площадке</a:t>
            </a:r>
          </a:p>
          <a:p>
            <a:pPr defTabSz="1375467"/>
            <a:r>
              <a:rPr lang="ru-RU" sz="1600" b="1" dirty="0" smtClean="0">
                <a:solidFill>
                  <a:srgbClr val="007EAE"/>
                </a:solidFill>
              </a:rPr>
              <a:t> и необходимой документацией</a:t>
            </a:r>
            <a:endParaRPr lang="en-US" sz="1600" b="1" dirty="0">
              <a:solidFill>
                <a:srgbClr val="007EAE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8682118" y="2795817"/>
            <a:ext cx="3408241" cy="147732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defTabSz="1375467"/>
            <a:r>
              <a:rPr lang="ru-RU" sz="1600" b="1" dirty="0" smtClean="0">
                <a:solidFill>
                  <a:srgbClr val="2FA6FF"/>
                </a:solidFill>
              </a:rPr>
              <a:t>обсуждает с экспертной группой </a:t>
            </a:r>
          </a:p>
          <a:p>
            <a:pPr defTabSz="1375467"/>
            <a:r>
              <a:rPr lang="ru-RU" sz="1600" b="1" dirty="0" smtClean="0">
                <a:solidFill>
                  <a:srgbClr val="2FA6FF"/>
                </a:solidFill>
              </a:rPr>
              <a:t> и разъясняет вариант задания </a:t>
            </a:r>
          </a:p>
          <a:p>
            <a:pPr defTabSz="1375467"/>
            <a:r>
              <a:rPr lang="ru-RU" sz="1600" b="1" dirty="0" smtClean="0">
                <a:solidFill>
                  <a:srgbClr val="2FA6FF"/>
                </a:solidFill>
              </a:rPr>
              <a:t>и схему оценки для проведения </a:t>
            </a:r>
          </a:p>
          <a:p>
            <a:pPr defTabSz="1375467"/>
            <a:r>
              <a:rPr lang="ru-RU" sz="1600" b="1" dirty="0" smtClean="0">
                <a:solidFill>
                  <a:srgbClr val="2FA6FF"/>
                </a:solidFill>
              </a:rPr>
              <a:t>демонстрационного экзамена </a:t>
            </a:r>
          </a:p>
          <a:p>
            <a:pPr defTabSz="1375467"/>
            <a:r>
              <a:rPr lang="ru-RU" sz="1600" b="1" dirty="0" smtClean="0">
                <a:solidFill>
                  <a:srgbClr val="2FA6FF"/>
                </a:solidFill>
              </a:rPr>
              <a:t>в конкретной экзаменационной </a:t>
            </a:r>
          </a:p>
          <a:p>
            <a:pPr defTabSz="1375467"/>
            <a:r>
              <a:rPr lang="ru-RU" sz="1600" b="1" dirty="0" smtClean="0">
                <a:solidFill>
                  <a:srgbClr val="2FA6FF"/>
                </a:solidFill>
              </a:rPr>
              <a:t>группе</a:t>
            </a:r>
            <a:endParaRPr lang="en-US" sz="1600" b="1" dirty="0">
              <a:solidFill>
                <a:srgbClr val="2FA6FF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4471086" y="1342804"/>
            <a:ext cx="2692223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 defTabSz="1375467"/>
            <a:r>
              <a:rPr lang="ru-RU" sz="2400" b="1" dirty="0" smtClean="0">
                <a:solidFill>
                  <a:srgbClr val="008DC3"/>
                </a:solidFill>
              </a:rPr>
              <a:t>Эксперт-организатор</a:t>
            </a:r>
            <a:endParaRPr lang="en-US" sz="2400" b="1" dirty="0">
              <a:solidFill>
                <a:srgbClr val="008DC3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998774" y="4601457"/>
            <a:ext cx="3405611" cy="221599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 defTabSz="1375467"/>
            <a:r>
              <a:rPr lang="ru-RU" sz="1600" b="1" dirty="0" smtClean="0">
                <a:solidFill>
                  <a:srgbClr val="00B0F0"/>
                </a:solidFill>
              </a:rPr>
              <a:t>распределяет обязанности</a:t>
            </a:r>
          </a:p>
          <a:p>
            <a:pPr algn="r" defTabSz="1375467"/>
            <a:r>
              <a:rPr lang="ru-RU" sz="1600" b="1" dirty="0" smtClean="0">
                <a:solidFill>
                  <a:srgbClr val="00B0F0"/>
                </a:solidFill>
              </a:rPr>
              <a:t> по проведению экзамена между </a:t>
            </a:r>
          </a:p>
          <a:p>
            <a:pPr algn="r" defTabSz="1375467"/>
            <a:r>
              <a:rPr lang="ru-RU" sz="1600" b="1" dirty="0" smtClean="0">
                <a:solidFill>
                  <a:srgbClr val="00B0F0"/>
                </a:solidFill>
              </a:rPr>
              <a:t>членами Экспертной группы,</a:t>
            </a:r>
          </a:p>
          <a:p>
            <a:pPr algn="r" defTabSz="1375467"/>
            <a:r>
              <a:rPr lang="ru-RU" sz="1600" b="1" dirty="0" smtClean="0">
                <a:solidFill>
                  <a:srgbClr val="00B0F0"/>
                </a:solidFill>
              </a:rPr>
              <a:t>не участвует в оценке</a:t>
            </a:r>
          </a:p>
          <a:p>
            <a:pPr algn="r" defTabSz="1375467"/>
            <a:r>
              <a:rPr lang="ru-RU" sz="1600" b="1" dirty="0" smtClean="0">
                <a:solidFill>
                  <a:srgbClr val="00B0F0"/>
                </a:solidFill>
              </a:rPr>
              <a:t> выполненных заданий </a:t>
            </a:r>
          </a:p>
          <a:p>
            <a:pPr algn="r" defTabSz="1375467"/>
            <a:r>
              <a:rPr lang="ru-RU" sz="1600" b="1" dirty="0" smtClean="0">
                <a:solidFill>
                  <a:srgbClr val="00B0F0"/>
                </a:solidFill>
              </a:rPr>
              <a:t>обязан находиться в ЦПДЭ</a:t>
            </a:r>
          </a:p>
          <a:p>
            <a:pPr algn="r" defTabSz="1375467"/>
            <a:r>
              <a:rPr lang="ru-RU" sz="1600" b="1" dirty="0" smtClean="0">
                <a:solidFill>
                  <a:srgbClr val="00B0F0"/>
                </a:solidFill>
              </a:rPr>
              <a:t> в течение всего периода</a:t>
            </a:r>
          </a:p>
          <a:p>
            <a:pPr algn="r" defTabSz="1375467"/>
            <a:r>
              <a:rPr lang="ru-RU" sz="1600" b="1" dirty="0" smtClean="0">
                <a:solidFill>
                  <a:srgbClr val="00B0F0"/>
                </a:solidFill>
              </a:rPr>
              <a:t> демонстрационного экзамена</a:t>
            </a:r>
          </a:p>
          <a:p>
            <a:pPr algn="r" defTabSz="1375467"/>
            <a:r>
              <a:rPr lang="ru-RU" sz="1600" b="1" dirty="0" smtClean="0">
                <a:solidFill>
                  <a:srgbClr val="00B0F0"/>
                </a:solidFill>
              </a:rPr>
              <a:t> 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267256" y="2679451"/>
            <a:ext cx="3217227" cy="123110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 defTabSz="1375467"/>
            <a:r>
              <a:rPr lang="ru-RU" sz="1600" b="1" dirty="0">
                <a:solidFill>
                  <a:srgbClr val="007EAE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</a:rPr>
              <a:t>о</a:t>
            </a:r>
            <a:r>
              <a:rPr lang="ru-RU" sz="1600" b="1" dirty="0" smtClean="0">
                <a:solidFill>
                  <a:srgbClr val="007EAE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</a:rPr>
              <a:t>существляет  допуск к экзамену</a:t>
            </a:r>
          </a:p>
          <a:p>
            <a:pPr algn="r" defTabSz="1375467"/>
            <a:r>
              <a:rPr lang="ru-RU" sz="1600" b="1" dirty="0" smtClean="0">
                <a:solidFill>
                  <a:srgbClr val="007EAE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</a:rPr>
              <a:t> на основании списков из CIS </a:t>
            </a:r>
          </a:p>
          <a:p>
            <a:pPr algn="r" defTabSz="1375467"/>
            <a:r>
              <a:rPr lang="ru-RU" sz="1600" b="1" dirty="0" smtClean="0">
                <a:solidFill>
                  <a:srgbClr val="007EAE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</a:rPr>
              <a:t>по удостоверению личности </a:t>
            </a:r>
          </a:p>
          <a:p>
            <a:pPr algn="r" defTabSz="1375467"/>
            <a:r>
              <a:rPr lang="ru-RU" sz="1600" b="1" dirty="0" smtClean="0">
                <a:solidFill>
                  <a:srgbClr val="007EAE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</a:rPr>
              <a:t>и студенческому билету </a:t>
            </a:r>
          </a:p>
          <a:p>
            <a:pPr algn="r" defTabSz="1375467"/>
            <a:r>
              <a:rPr lang="ru-RU" sz="1600" b="1" dirty="0" smtClean="0">
                <a:solidFill>
                  <a:srgbClr val="007EAE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</a:rPr>
              <a:t>или зачетной книжки</a:t>
            </a:r>
            <a:endParaRPr lang="en-US" sz="1600" b="1" dirty="0">
              <a:solidFill>
                <a:srgbClr val="007EAE"/>
              </a:solidFill>
            </a:endParaRPr>
          </a:p>
        </p:txBody>
      </p:sp>
      <p:grpSp>
        <p:nvGrpSpPr>
          <p:cNvPr id="59" name="Group 81"/>
          <p:cNvGrpSpPr/>
          <p:nvPr/>
        </p:nvGrpSpPr>
        <p:grpSpPr>
          <a:xfrm flipH="1" flipV="1">
            <a:off x="7017713" y="5237079"/>
            <a:ext cx="607004" cy="290343"/>
            <a:chOff x="3376482" y="1459073"/>
            <a:chExt cx="455253" cy="221445"/>
          </a:xfrm>
        </p:grpSpPr>
        <p:cxnSp>
          <p:nvCxnSpPr>
            <p:cNvPr id="60" name="Straight Connector 59"/>
            <p:cNvCxnSpPr/>
            <p:nvPr/>
          </p:nvCxnSpPr>
          <p:spPr>
            <a:xfrm flipH="1" flipV="1">
              <a:off x="3592681" y="1460250"/>
              <a:ext cx="239054" cy="220268"/>
            </a:xfrm>
            <a:prstGeom prst="line">
              <a:avLst/>
            </a:prstGeom>
            <a:ln w="19050" cap="rnd">
              <a:solidFill>
                <a:schemeClr val="accent4"/>
              </a:solidFill>
              <a:prstDash val="solid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flipH="1" flipV="1">
              <a:off x="3376482" y="1459073"/>
              <a:ext cx="216200" cy="0"/>
            </a:xfrm>
            <a:prstGeom prst="line">
              <a:avLst/>
            </a:prstGeom>
            <a:ln w="19050" cap="rnd">
              <a:solidFill>
                <a:schemeClr val="accent4"/>
              </a:solidFill>
              <a:prstDash val="solid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Прямоугольник 4"/>
          <p:cNvSpPr/>
          <p:nvPr/>
        </p:nvSpPr>
        <p:spPr>
          <a:xfrm>
            <a:off x="6199074" y="41844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За 1 день до начала и во время демонстрационного экзамена </a:t>
            </a: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7509550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ev04"/>
          <p:cNvSpPr/>
          <p:nvPr/>
        </p:nvSpPr>
        <p:spPr>
          <a:xfrm rot="18900000">
            <a:off x="9327958" y="2010663"/>
            <a:ext cx="1612996" cy="161299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5333" dirty="0">
              <a:solidFill>
                <a:srgbClr val="007EAE">
                  <a:lumMod val="50000"/>
                </a:srgbClr>
              </a:solidFill>
              <a:latin typeface="FontAwesome" pitchFamily="2" charset="0"/>
            </a:endParaRPr>
          </a:p>
        </p:txBody>
      </p:sp>
      <p:sp>
        <p:nvSpPr>
          <p:cNvPr id="20" name="Sev03"/>
          <p:cNvSpPr/>
          <p:nvPr/>
        </p:nvSpPr>
        <p:spPr>
          <a:xfrm rot="18900000">
            <a:off x="6678191" y="2480463"/>
            <a:ext cx="1612996" cy="161299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5333" dirty="0">
              <a:solidFill>
                <a:srgbClr val="008DC3">
                  <a:lumMod val="50000"/>
                </a:srgbClr>
              </a:solidFill>
              <a:latin typeface="FontAwesome" pitchFamily="2" charset="0"/>
              <a:cs typeface="+mj-cs"/>
            </a:endParaRPr>
          </a:p>
        </p:txBody>
      </p:sp>
      <p:sp>
        <p:nvSpPr>
          <p:cNvPr id="19" name="Sev02"/>
          <p:cNvSpPr/>
          <p:nvPr/>
        </p:nvSpPr>
        <p:spPr>
          <a:xfrm rot="18900000">
            <a:off x="3962583" y="2010663"/>
            <a:ext cx="1612996" cy="16129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8000" dirty="0">
              <a:solidFill>
                <a:srgbClr val="00B0F0">
                  <a:lumMod val="50000"/>
                </a:srgbClr>
              </a:solidFill>
              <a:latin typeface="FontAwesome" pitchFamily="2" charset="0"/>
            </a:endParaRPr>
          </a:p>
        </p:txBody>
      </p:sp>
      <p:sp>
        <p:nvSpPr>
          <p:cNvPr id="17" name="Sev01"/>
          <p:cNvSpPr/>
          <p:nvPr/>
        </p:nvSpPr>
        <p:spPr>
          <a:xfrm rot="18900000">
            <a:off x="1263443" y="2480463"/>
            <a:ext cx="1612996" cy="16129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5333" dirty="0">
              <a:solidFill>
                <a:srgbClr val="0070C0">
                  <a:lumMod val="50000"/>
                </a:srgbClr>
              </a:solidFill>
              <a:latin typeface="FontAwesome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dirty="0"/>
              <a:t>Подготовительный день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Технический эксперт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25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53214" y="4307519"/>
            <a:ext cx="263345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5467"/>
            <a:r>
              <a:rPr lang="ru-RU" b="1" dirty="0" smtClean="0">
                <a:solidFill>
                  <a:srgbClr val="0070C0"/>
                </a:solidFill>
              </a:rPr>
              <a:t>Готовит площадку проведения демонстрационного экзамена в соответствии с инфраструктурным листом</a:t>
            </a:r>
            <a:endParaRPr lang="en-US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29" name="Sev01"/>
          <p:cNvSpPr/>
          <p:nvPr/>
        </p:nvSpPr>
        <p:spPr>
          <a:xfrm rot="18900000">
            <a:off x="1263443" y="2227038"/>
            <a:ext cx="1612996" cy="161299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5333" dirty="0">
              <a:solidFill>
                <a:srgbClr val="0070C0">
                  <a:lumMod val="50000"/>
                </a:srgbClr>
              </a:solidFill>
              <a:latin typeface="FontAwesome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424916" y="4307519"/>
            <a:ext cx="2688328" cy="2390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5467"/>
            <a:r>
              <a:rPr lang="ru-RU" sz="1867" b="1" dirty="0" smtClean="0">
                <a:solidFill>
                  <a:srgbClr val="00B0F0"/>
                </a:solidFill>
              </a:rPr>
              <a:t>Проводит инструктаж по охране труда и технике безопасности (далее - ОТ и ТБ) для участников и членов Экспертной группы</a:t>
            </a:r>
          </a:p>
        </p:txBody>
      </p:sp>
      <p:sp>
        <p:nvSpPr>
          <p:cNvPr id="34" name="Sev02"/>
          <p:cNvSpPr/>
          <p:nvPr/>
        </p:nvSpPr>
        <p:spPr>
          <a:xfrm rot="18900000">
            <a:off x="3962583" y="2227038"/>
            <a:ext cx="1612996" cy="1612996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8000" dirty="0">
              <a:solidFill>
                <a:srgbClr val="00B0F0">
                  <a:lumMod val="50000"/>
                </a:srgbClr>
              </a:solidFill>
              <a:latin typeface="FontAwesome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151494" y="4307519"/>
            <a:ext cx="2666389" cy="2103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5467"/>
            <a:r>
              <a:rPr lang="ru-RU" sz="1867" b="1" dirty="0" smtClean="0">
                <a:solidFill>
                  <a:srgbClr val="008DC3"/>
                </a:solidFill>
              </a:rPr>
              <a:t>Проводит ознакомление </a:t>
            </a:r>
          </a:p>
          <a:p>
            <a:pPr algn="ctr" defTabSz="1375467"/>
            <a:r>
              <a:rPr lang="ru-RU" sz="1867" b="1" dirty="0" smtClean="0">
                <a:solidFill>
                  <a:srgbClr val="008DC3"/>
                </a:solidFill>
              </a:rPr>
              <a:t>Экзаменуемых и экзаменаторов </a:t>
            </a:r>
          </a:p>
          <a:p>
            <a:pPr algn="ctr" defTabSz="1375467"/>
            <a:r>
              <a:rPr lang="ru-RU" sz="1867" b="1" dirty="0" smtClean="0">
                <a:solidFill>
                  <a:srgbClr val="008DC3"/>
                </a:solidFill>
              </a:rPr>
              <a:t>с рабочими </a:t>
            </a:r>
          </a:p>
          <a:p>
            <a:pPr algn="ctr" defTabSz="1375467"/>
            <a:r>
              <a:rPr lang="ru-RU" sz="1867" b="1" dirty="0" smtClean="0">
                <a:solidFill>
                  <a:srgbClr val="008DC3"/>
                </a:solidFill>
              </a:rPr>
              <a:t>местами и оборудованием</a:t>
            </a:r>
          </a:p>
        </p:txBody>
      </p:sp>
      <p:sp>
        <p:nvSpPr>
          <p:cNvPr id="38" name="Sev03"/>
          <p:cNvSpPr/>
          <p:nvPr/>
        </p:nvSpPr>
        <p:spPr>
          <a:xfrm rot="18900000">
            <a:off x="6678191" y="2227038"/>
            <a:ext cx="1612996" cy="1612996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5333" dirty="0">
              <a:solidFill>
                <a:srgbClr val="008DC3">
                  <a:lumMod val="50000"/>
                </a:srgbClr>
              </a:solidFill>
              <a:latin typeface="FontAwesome" pitchFamily="2" charset="0"/>
              <a:cs typeface="+mj-c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856134" y="4307519"/>
            <a:ext cx="2556644" cy="2103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5467"/>
            <a:r>
              <a:rPr lang="ru-RU" sz="1867" b="1" dirty="0" smtClean="0">
                <a:solidFill>
                  <a:srgbClr val="007EAE"/>
                </a:solidFill>
              </a:rPr>
              <a:t>Протоколы прохождения инструктажа по технике безопасности и охране труда сдает в ЦПДЭ</a:t>
            </a:r>
          </a:p>
        </p:txBody>
      </p:sp>
      <p:sp>
        <p:nvSpPr>
          <p:cNvPr id="40" name="Sev04"/>
          <p:cNvSpPr/>
          <p:nvPr/>
        </p:nvSpPr>
        <p:spPr>
          <a:xfrm rot="18900000">
            <a:off x="9327958" y="2227038"/>
            <a:ext cx="1612996" cy="1612996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5333" dirty="0">
              <a:solidFill>
                <a:srgbClr val="007EAE">
                  <a:lumMod val="50000"/>
                </a:srgbClr>
              </a:solidFill>
              <a:latin typeface="FontAwesome" pitchFamily="2" charset="0"/>
            </a:endParaRPr>
          </a:p>
        </p:txBody>
      </p:sp>
      <p:sp>
        <p:nvSpPr>
          <p:cNvPr id="41" name="Freeform 52"/>
          <p:cNvSpPr>
            <a:spLocks noEditPoints="1"/>
          </p:cNvSpPr>
          <p:nvPr/>
        </p:nvSpPr>
        <p:spPr bwMode="auto">
          <a:xfrm>
            <a:off x="9825661" y="2701316"/>
            <a:ext cx="617591" cy="664441"/>
          </a:xfrm>
          <a:custGeom>
            <a:avLst/>
            <a:gdLst/>
            <a:ahLst/>
            <a:cxnLst>
              <a:cxn ang="0">
                <a:pos x="67" y="67"/>
              </a:cxn>
              <a:cxn ang="0">
                <a:pos x="61" y="72"/>
              </a:cxn>
              <a:cxn ang="0">
                <a:pos x="5" y="72"/>
              </a:cxn>
              <a:cxn ang="0">
                <a:pos x="0" y="67"/>
              </a:cxn>
              <a:cxn ang="0">
                <a:pos x="0" y="16"/>
              </a:cxn>
              <a:cxn ang="0">
                <a:pos x="5" y="11"/>
              </a:cxn>
              <a:cxn ang="0">
                <a:pos x="10" y="11"/>
              </a:cxn>
              <a:cxn ang="0">
                <a:pos x="10" y="7"/>
              </a:cxn>
              <a:cxn ang="0">
                <a:pos x="16" y="0"/>
              </a:cxn>
              <a:cxn ang="0">
                <a:pos x="19" y="0"/>
              </a:cxn>
              <a:cxn ang="0">
                <a:pos x="25" y="7"/>
              </a:cxn>
              <a:cxn ang="0">
                <a:pos x="25" y="11"/>
              </a:cxn>
              <a:cxn ang="0">
                <a:pos x="41" y="11"/>
              </a:cxn>
              <a:cxn ang="0">
                <a:pos x="41" y="7"/>
              </a:cxn>
              <a:cxn ang="0">
                <a:pos x="47" y="0"/>
              </a:cxn>
              <a:cxn ang="0">
                <a:pos x="50" y="0"/>
              </a:cxn>
              <a:cxn ang="0">
                <a:pos x="56" y="7"/>
              </a:cxn>
              <a:cxn ang="0">
                <a:pos x="56" y="11"/>
              </a:cxn>
              <a:cxn ang="0">
                <a:pos x="61" y="11"/>
              </a:cxn>
              <a:cxn ang="0">
                <a:pos x="67" y="16"/>
              </a:cxn>
              <a:cxn ang="0">
                <a:pos x="67" y="67"/>
              </a:cxn>
              <a:cxn ang="0">
                <a:pos x="61" y="67"/>
              </a:cxn>
              <a:cxn ang="0">
                <a:pos x="61" y="26"/>
              </a:cxn>
              <a:cxn ang="0">
                <a:pos x="5" y="26"/>
              </a:cxn>
              <a:cxn ang="0">
                <a:pos x="5" y="67"/>
              </a:cxn>
              <a:cxn ang="0">
                <a:pos x="61" y="67"/>
              </a:cxn>
              <a:cxn ang="0">
                <a:pos x="20" y="7"/>
              </a:cxn>
              <a:cxn ang="0">
                <a:pos x="19" y="5"/>
              </a:cxn>
              <a:cxn ang="0">
                <a:pos x="16" y="5"/>
              </a:cxn>
              <a:cxn ang="0">
                <a:pos x="15" y="7"/>
              </a:cxn>
              <a:cxn ang="0">
                <a:pos x="15" y="18"/>
              </a:cxn>
              <a:cxn ang="0">
                <a:pos x="16" y="20"/>
              </a:cxn>
              <a:cxn ang="0">
                <a:pos x="19" y="20"/>
              </a:cxn>
              <a:cxn ang="0">
                <a:pos x="20" y="18"/>
              </a:cxn>
              <a:cxn ang="0">
                <a:pos x="20" y="7"/>
              </a:cxn>
              <a:cxn ang="0">
                <a:pos x="51" y="7"/>
              </a:cxn>
              <a:cxn ang="0">
                <a:pos x="50" y="5"/>
              </a:cxn>
              <a:cxn ang="0">
                <a:pos x="47" y="5"/>
              </a:cxn>
              <a:cxn ang="0">
                <a:pos x="46" y="7"/>
              </a:cxn>
              <a:cxn ang="0">
                <a:pos x="46" y="18"/>
              </a:cxn>
              <a:cxn ang="0">
                <a:pos x="47" y="20"/>
              </a:cxn>
              <a:cxn ang="0">
                <a:pos x="50" y="20"/>
              </a:cxn>
              <a:cxn ang="0">
                <a:pos x="51" y="18"/>
              </a:cxn>
              <a:cxn ang="0">
                <a:pos x="51" y="7"/>
              </a:cxn>
            </a:cxnLst>
            <a:rect l="0" t="0" r="r" b="b"/>
            <a:pathLst>
              <a:path w="67" h="72">
                <a:moveTo>
                  <a:pt x="67" y="67"/>
                </a:moveTo>
                <a:cubicBezTo>
                  <a:pt x="67" y="70"/>
                  <a:pt x="64" y="72"/>
                  <a:pt x="61" y="72"/>
                </a:cubicBezTo>
                <a:cubicBezTo>
                  <a:pt x="5" y="72"/>
                  <a:pt x="5" y="72"/>
                  <a:pt x="5" y="72"/>
                </a:cubicBezTo>
                <a:cubicBezTo>
                  <a:pt x="2" y="72"/>
                  <a:pt x="0" y="70"/>
                  <a:pt x="0" y="67"/>
                </a:cubicBezTo>
                <a:cubicBezTo>
                  <a:pt x="0" y="16"/>
                  <a:pt x="0" y="16"/>
                  <a:pt x="0" y="16"/>
                </a:cubicBezTo>
                <a:cubicBezTo>
                  <a:pt x="0" y="13"/>
                  <a:pt x="2" y="11"/>
                  <a:pt x="5" y="11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7"/>
                  <a:pt x="10" y="7"/>
                  <a:pt x="10" y="7"/>
                </a:cubicBezTo>
                <a:cubicBezTo>
                  <a:pt x="10" y="3"/>
                  <a:pt x="13" y="0"/>
                  <a:pt x="16" y="0"/>
                </a:cubicBezTo>
                <a:cubicBezTo>
                  <a:pt x="19" y="0"/>
                  <a:pt x="19" y="0"/>
                  <a:pt x="19" y="0"/>
                </a:cubicBezTo>
                <a:cubicBezTo>
                  <a:pt x="23" y="0"/>
                  <a:pt x="25" y="3"/>
                  <a:pt x="25" y="7"/>
                </a:cubicBezTo>
                <a:cubicBezTo>
                  <a:pt x="25" y="11"/>
                  <a:pt x="25" y="11"/>
                  <a:pt x="25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1" y="7"/>
                  <a:pt x="41" y="7"/>
                  <a:pt x="41" y="7"/>
                </a:cubicBezTo>
                <a:cubicBezTo>
                  <a:pt x="41" y="3"/>
                  <a:pt x="44" y="0"/>
                  <a:pt x="47" y="0"/>
                </a:cubicBezTo>
                <a:cubicBezTo>
                  <a:pt x="50" y="0"/>
                  <a:pt x="50" y="0"/>
                  <a:pt x="50" y="0"/>
                </a:cubicBezTo>
                <a:cubicBezTo>
                  <a:pt x="53" y="0"/>
                  <a:pt x="56" y="3"/>
                  <a:pt x="56" y="7"/>
                </a:cubicBezTo>
                <a:cubicBezTo>
                  <a:pt x="56" y="11"/>
                  <a:pt x="56" y="11"/>
                  <a:pt x="56" y="11"/>
                </a:cubicBezTo>
                <a:cubicBezTo>
                  <a:pt x="61" y="11"/>
                  <a:pt x="61" y="11"/>
                  <a:pt x="61" y="11"/>
                </a:cubicBezTo>
                <a:cubicBezTo>
                  <a:pt x="64" y="11"/>
                  <a:pt x="67" y="13"/>
                  <a:pt x="67" y="16"/>
                </a:cubicBezTo>
                <a:lnTo>
                  <a:pt x="67" y="67"/>
                </a:lnTo>
                <a:close/>
                <a:moveTo>
                  <a:pt x="61" y="67"/>
                </a:moveTo>
                <a:cubicBezTo>
                  <a:pt x="61" y="26"/>
                  <a:pt x="61" y="26"/>
                  <a:pt x="61" y="26"/>
                </a:cubicBezTo>
                <a:cubicBezTo>
                  <a:pt x="5" y="26"/>
                  <a:pt x="5" y="26"/>
                  <a:pt x="5" y="26"/>
                </a:cubicBezTo>
                <a:cubicBezTo>
                  <a:pt x="5" y="67"/>
                  <a:pt x="5" y="67"/>
                  <a:pt x="5" y="67"/>
                </a:cubicBezTo>
                <a:lnTo>
                  <a:pt x="61" y="67"/>
                </a:lnTo>
                <a:close/>
                <a:moveTo>
                  <a:pt x="20" y="7"/>
                </a:moveTo>
                <a:cubicBezTo>
                  <a:pt x="20" y="6"/>
                  <a:pt x="20" y="5"/>
                  <a:pt x="19" y="5"/>
                </a:cubicBezTo>
                <a:cubicBezTo>
                  <a:pt x="16" y="5"/>
                  <a:pt x="16" y="5"/>
                  <a:pt x="16" y="5"/>
                </a:cubicBezTo>
                <a:cubicBezTo>
                  <a:pt x="16" y="5"/>
                  <a:pt x="15" y="6"/>
                  <a:pt x="15" y="7"/>
                </a:cubicBezTo>
                <a:cubicBezTo>
                  <a:pt x="15" y="18"/>
                  <a:pt x="15" y="18"/>
                  <a:pt x="15" y="18"/>
                </a:cubicBezTo>
                <a:cubicBezTo>
                  <a:pt x="15" y="19"/>
                  <a:pt x="16" y="20"/>
                  <a:pt x="16" y="20"/>
                </a:cubicBezTo>
                <a:cubicBezTo>
                  <a:pt x="19" y="20"/>
                  <a:pt x="19" y="20"/>
                  <a:pt x="19" y="20"/>
                </a:cubicBezTo>
                <a:cubicBezTo>
                  <a:pt x="20" y="20"/>
                  <a:pt x="20" y="19"/>
                  <a:pt x="20" y="18"/>
                </a:cubicBezTo>
                <a:lnTo>
                  <a:pt x="20" y="7"/>
                </a:lnTo>
                <a:close/>
                <a:moveTo>
                  <a:pt x="51" y="7"/>
                </a:moveTo>
                <a:cubicBezTo>
                  <a:pt x="51" y="6"/>
                  <a:pt x="51" y="5"/>
                  <a:pt x="50" y="5"/>
                </a:cubicBezTo>
                <a:cubicBezTo>
                  <a:pt x="47" y="5"/>
                  <a:pt x="47" y="5"/>
                  <a:pt x="47" y="5"/>
                </a:cubicBezTo>
                <a:cubicBezTo>
                  <a:pt x="47" y="5"/>
                  <a:pt x="46" y="6"/>
                  <a:pt x="46" y="7"/>
                </a:cubicBezTo>
                <a:cubicBezTo>
                  <a:pt x="46" y="18"/>
                  <a:pt x="46" y="18"/>
                  <a:pt x="46" y="18"/>
                </a:cubicBezTo>
                <a:cubicBezTo>
                  <a:pt x="46" y="19"/>
                  <a:pt x="47" y="20"/>
                  <a:pt x="47" y="20"/>
                </a:cubicBezTo>
                <a:cubicBezTo>
                  <a:pt x="50" y="20"/>
                  <a:pt x="50" y="20"/>
                  <a:pt x="50" y="20"/>
                </a:cubicBezTo>
                <a:cubicBezTo>
                  <a:pt x="51" y="20"/>
                  <a:pt x="51" y="19"/>
                  <a:pt x="51" y="18"/>
                </a:cubicBezTo>
                <a:lnTo>
                  <a:pt x="51" y="7"/>
                </a:ln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42" name="Freeform 42"/>
          <p:cNvSpPr>
            <a:spLocks noEditPoints="1"/>
          </p:cNvSpPr>
          <p:nvPr/>
        </p:nvSpPr>
        <p:spPr bwMode="auto">
          <a:xfrm>
            <a:off x="1733460" y="2743908"/>
            <a:ext cx="672960" cy="579257"/>
          </a:xfrm>
          <a:custGeom>
            <a:avLst/>
            <a:gdLst/>
            <a:ahLst/>
            <a:cxnLst>
              <a:cxn ang="0">
                <a:pos x="73" y="47"/>
              </a:cxn>
              <a:cxn ang="0">
                <a:pos x="67" y="53"/>
              </a:cxn>
              <a:cxn ang="0">
                <a:pos x="46" y="53"/>
              </a:cxn>
              <a:cxn ang="0">
                <a:pos x="48" y="60"/>
              </a:cxn>
              <a:cxn ang="0">
                <a:pos x="46" y="63"/>
              </a:cxn>
              <a:cxn ang="0">
                <a:pos x="26" y="63"/>
              </a:cxn>
              <a:cxn ang="0">
                <a:pos x="24" y="60"/>
              </a:cxn>
              <a:cxn ang="0">
                <a:pos x="26" y="53"/>
              </a:cxn>
              <a:cxn ang="0">
                <a:pos x="6" y="53"/>
              </a:cxn>
              <a:cxn ang="0">
                <a:pos x="0" y="47"/>
              </a:cxn>
              <a:cxn ang="0">
                <a:pos x="0" y="6"/>
              </a:cxn>
              <a:cxn ang="0">
                <a:pos x="6" y="0"/>
              </a:cxn>
              <a:cxn ang="0">
                <a:pos x="67" y="0"/>
              </a:cxn>
              <a:cxn ang="0">
                <a:pos x="73" y="6"/>
              </a:cxn>
              <a:cxn ang="0">
                <a:pos x="73" y="47"/>
              </a:cxn>
              <a:cxn ang="0">
                <a:pos x="68" y="6"/>
              </a:cxn>
              <a:cxn ang="0">
                <a:pos x="67" y="5"/>
              </a:cxn>
              <a:cxn ang="0">
                <a:pos x="6" y="5"/>
              </a:cxn>
              <a:cxn ang="0">
                <a:pos x="5" y="6"/>
              </a:cxn>
              <a:cxn ang="0">
                <a:pos x="5" y="37"/>
              </a:cxn>
              <a:cxn ang="0">
                <a:pos x="6" y="39"/>
              </a:cxn>
              <a:cxn ang="0">
                <a:pos x="67" y="39"/>
              </a:cxn>
              <a:cxn ang="0">
                <a:pos x="68" y="37"/>
              </a:cxn>
              <a:cxn ang="0">
                <a:pos x="68" y="6"/>
              </a:cxn>
            </a:cxnLst>
            <a:rect l="0" t="0" r="r" b="b"/>
            <a:pathLst>
              <a:path w="73" h="63">
                <a:moveTo>
                  <a:pt x="73" y="47"/>
                </a:moveTo>
                <a:cubicBezTo>
                  <a:pt x="73" y="50"/>
                  <a:pt x="70" y="53"/>
                  <a:pt x="67" y="53"/>
                </a:cubicBezTo>
                <a:cubicBezTo>
                  <a:pt x="46" y="53"/>
                  <a:pt x="46" y="53"/>
                  <a:pt x="46" y="53"/>
                </a:cubicBezTo>
                <a:cubicBezTo>
                  <a:pt x="46" y="56"/>
                  <a:pt x="48" y="59"/>
                  <a:pt x="48" y="60"/>
                </a:cubicBezTo>
                <a:cubicBezTo>
                  <a:pt x="48" y="62"/>
                  <a:pt x="47" y="63"/>
                  <a:pt x="46" y="63"/>
                </a:cubicBezTo>
                <a:cubicBezTo>
                  <a:pt x="26" y="63"/>
                  <a:pt x="26" y="63"/>
                  <a:pt x="26" y="63"/>
                </a:cubicBezTo>
                <a:cubicBezTo>
                  <a:pt x="25" y="63"/>
                  <a:pt x="24" y="62"/>
                  <a:pt x="24" y="60"/>
                </a:cubicBezTo>
                <a:cubicBezTo>
                  <a:pt x="24" y="59"/>
                  <a:pt x="26" y="56"/>
                  <a:pt x="26" y="53"/>
                </a:cubicBezTo>
                <a:cubicBezTo>
                  <a:pt x="6" y="53"/>
                  <a:pt x="6" y="53"/>
                  <a:pt x="6" y="53"/>
                </a:cubicBezTo>
                <a:cubicBezTo>
                  <a:pt x="2" y="53"/>
                  <a:pt x="0" y="50"/>
                  <a:pt x="0" y="47"/>
                </a:cubicBezTo>
                <a:cubicBezTo>
                  <a:pt x="0" y="6"/>
                  <a:pt x="0" y="6"/>
                  <a:pt x="0" y="6"/>
                </a:cubicBezTo>
                <a:cubicBezTo>
                  <a:pt x="0" y="2"/>
                  <a:pt x="2" y="0"/>
                  <a:pt x="6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70" y="0"/>
                  <a:pt x="73" y="2"/>
                  <a:pt x="73" y="6"/>
                </a:cubicBezTo>
                <a:lnTo>
                  <a:pt x="73" y="47"/>
                </a:lnTo>
                <a:close/>
                <a:moveTo>
                  <a:pt x="68" y="6"/>
                </a:moveTo>
                <a:cubicBezTo>
                  <a:pt x="68" y="5"/>
                  <a:pt x="67" y="5"/>
                  <a:pt x="67" y="5"/>
                </a:cubicBezTo>
                <a:cubicBezTo>
                  <a:pt x="6" y="5"/>
                  <a:pt x="6" y="5"/>
                  <a:pt x="6" y="5"/>
                </a:cubicBezTo>
                <a:cubicBezTo>
                  <a:pt x="5" y="5"/>
                  <a:pt x="5" y="5"/>
                  <a:pt x="5" y="6"/>
                </a:cubicBezTo>
                <a:cubicBezTo>
                  <a:pt x="5" y="37"/>
                  <a:pt x="5" y="37"/>
                  <a:pt x="5" y="37"/>
                </a:cubicBezTo>
                <a:cubicBezTo>
                  <a:pt x="5" y="38"/>
                  <a:pt x="5" y="39"/>
                  <a:pt x="6" y="39"/>
                </a:cubicBezTo>
                <a:cubicBezTo>
                  <a:pt x="67" y="39"/>
                  <a:pt x="67" y="39"/>
                  <a:pt x="67" y="39"/>
                </a:cubicBezTo>
                <a:cubicBezTo>
                  <a:pt x="67" y="39"/>
                  <a:pt x="68" y="38"/>
                  <a:pt x="68" y="37"/>
                </a:cubicBezTo>
                <a:lnTo>
                  <a:pt x="68" y="6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43" name="Freeform 178"/>
          <p:cNvSpPr>
            <a:spLocks noEditPoints="1"/>
          </p:cNvSpPr>
          <p:nvPr/>
        </p:nvSpPr>
        <p:spPr bwMode="auto">
          <a:xfrm>
            <a:off x="7148208" y="2780109"/>
            <a:ext cx="672960" cy="506851"/>
          </a:xfrm>
          <a:custGeom>
            <a:avLst/>
            <a:gdLst/>
            <a:ahLst/>
            <a:cxnLst>
              <a:cxn ang="0">
                <a:pos x="158" y="119"/>
              </a:cxn>
              <a:cxn ang="0">
                <a:pos x="0" y="119"/>
              </a:cxn>
              <a:cxn ang="0">
                <a:pos x="0" y="0"/>
              </a:cxn>
              <a:cxn ang="0">
                <a:pos x="9" y="0"/>
              </a:cxn>
              <a:cxn ang="0">
                <a:pos x="9" y="108"/>
              </a:cxn>
              <a:cxn ang="0">
                <a:pos x="158" y="108"/>
              </a:cxn>
              <a:cxn ang="0">
                <a:pos x="158" y="119"/>
              </a:cxn>
              <a:cxn ang="0">
                <a:pos x="50" y="99"/>
              </a:cxn>
              <a:cxn ang="0">
                <a:pos x="29" y="99"/>
              </a:cxn>
              <a:cxn ang="0">
                <a:pos x="29" y="60"/>
              </a:cxn>
              <a:cxn ang="0">
                <a:pos x="50" y="60"/>
              </a:cxn>
              <a:cxn ang="0">
                <a:pos x="50" y="99"/>
              </a:cxn>
              <a:cxn ang="0">
                <a:pos x="78" y="99"/>
              </a:cxn>
              <a:cxn ang="0">
                <a:pos x="59" y="99"/>
              </a:cxn>
              <a:cxn ang="0">
                <a:pos x="59" y="19"/>
              </a:cxn>
              <a:cxn ang="0">
                <a:pos x="78" y="19"/>
              </a:cxn>
              <a:cxn ang="0">
                <a:pos x="78" y="99"/>
              </a:cxn>
              <a:cxn ang="0">
                <a:pos x="109" y="99"/>
              </a:cxn>
              <a:cxn ang="0">
                <a:pos x="89" y="99"/>
              </a:cxn>
              <a:cxn ang="0">
                <a:pos x="89" y="39"/>
              </a:cxn>
              <a:cxn ang="0">
                <a:pos x="109" y="39"/>
              </a:cxn>
              <a:cxn ang="0">
                <a:pos x="109" y="99"/>
              </a:cxn>
              <a:cxn ang="0">
                <a:pos x="139" y="99"/>
              </a:cxn>
              <a:cxn ang="0">
                <a:pos x="119" y="99"/>
              </a:cxn>
              <a:cxn ang="0">
                <a:pos x="119" y="11"/>
              </a:cxn>
              <a:cxn ang="0">
                <a:pos x="139" y="11"/>
              </a:cxn>
              <a:cxn ang="0">
                <a:pos x="139" y="99"/>
              </a:cxn>
            </a:cxnLst>
            <a:rect l="0" t="0" r="r" b="b"/>
            <a:pathLst>
              <a:path w="158" h="119">
                <a:moveTo>
                  <a:pt x="158" y="119"/>
                </a:moveTo>
                <a:lnTo>
                  <a:pt x="0" y="119"/>
                </a:lnTo>
                <a:lnTo>
                  <a:pt x="0" y="0"/>
                </a:lnTo>
                <a:lnTo>
                  <a:pt x="9" y="0"/>
                </a:lnTo>
                <a:lnTo>
                  <a:pt x="9" y="108"/>
                </a:lnTo>
                <a:lnTo>
                  <a:pt x="158" y="108"/>
                </a:lnTo>
                <a:lnTo>
                  <a:pt x="158" y="119"/>
                </a:lnTo>
                <a:close/>
                <a:moveTo>
                  <a:pt x="50" y="99"/>
                </a:moveTo>
                <a:lnTo>
                  <a:pt x="29" y="99"/>
                </a:lnTo>
                <a:lnTo>
                  <a:pt x="29" y="60"/>
                </a:lnTo>
                <a:lnTo>
                  <a:pt x="50" y="60"/>
                </a:lnTo>
                <a:lnTo>
                  <a:pt x="50" y="99"/>
                </a:lnTo>
                <a:close/>
                <a:moveTo>
                  <a:pt x="78" y="99"/>
                </a:moveTo>
                <a:lnTo>
                  <a:pt x="59" y="99"/>
                </a:lnTo>
                <a:lnTo>
                  <a:pt x="59" y="19"/>
                </a:lnTo>
                <a:lnTo>
                  <a:pt x="78" y="19"/>
                </a:lnTo>
                <a:lnTo>
                  <a:pt x="78" y="99"/>
                </a:lnTo>
                <a:close/>
                <a:moveTo>
                  <a:pt x="109" y="99"/>
                </a:moveTo>
                <a:lnTo>
                  <a:pt x="89" y="99"/>
                </a:lnTo>
                <a:lnTo>
                  <a:pt x="89" y="39"/>
                </a:lnTo>
                <a:lnTo>
                  <a:pt x="109" y="39"/>
                </a:lnTo>
                <a:lnTo>
                  <a:pt x="109" y="99"/>
                </a:lnTo>
                <a:close/>
                <a:moveTo>
                  <a:pt x="139" y="99"/>
                </a:moveTo>
                <a:lnTo>
                  <a:pt x="119" y="99"/>
                </a:lnTo>
                <a:lnTo>
                  <a:pt x="119" y="11"/>
                </a:lnTo>
                <a:lnTo>
                  <a:pt x="139" y="11"/>
                </a:lnTo>
                <a:lnTo>
                  <a:pt x="139" y="99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44" name="Freeform 86"/>
          <p:cNvSpPr>
            <a:spLocks noEditPoints="1"/>
          </p:cNvSpPr>
          <p:nvPr/>
        </p:nvSpPr>
        <p:spPr bwMode="auto">
          <a:xfrm>
            <a:off x="4538652" y="2645834"/>
            <a:ext cx="460856" cy="775404"/>
          </a:xfrm>
          <a:custGeom>
            <a:avLst/>
            <a:gdLst/>
            <a:ahLst/>
            <a:cxnLst>
              <a:cxn ang="0">
                <a:pos x="29" y="44"/>
              </a:cxn>
              <a:cxn ang="0">
                <a:pos x="24" y="49"/>
              </a:cxn>
              <a:cxn ang="0">
                <a:pos x="5" y="49"/>
              </a:cxn>
              <a:cxn ang="0">
                <a:pos x="0" y="44"/>
              </a:cxn>
              <a:cxn ang="0">
                <a:pos x="0" y="5"/>
              </a:cxn>
              <a:cxn ang="0">
                <a:pos x="5" y="0"/>
              </a:cxn>
              <a:cxn ang="0">
                <a:pos x="24" y="0"/>
              </a:cxn>
              <a:cxn ang="0">
                <a:pos x="29" y="5"/>
              </a:cxn>
              <a:cxn ang="0">
                <a:pos x="29" y="44"/>
              </a:cxn>
              <a:cxn ang="0">
                <a:pos x="25" y="11"/>
              </a:cxn>
              <a:cxn ang="0">
                <a:pos x="24" y="10"/>
              </a:cxn>
              <a:cxn ang="0">
                <a:pos x="5" y="10"/>
              </a:cxn>
              <a:cxn ang="0">
                <a:pos x="3" y="11"/>
              </a:cxn>
              <a:cxn ang="0">
                <a:pos x="3" y="38"/>
              </a:cxn>
              <a:cxn ang="0">
                <a:pos x="5" y="39"/>
              </a:cxn>
              <a:cxn ang="0">
                <a:pos x="24" y="39"/>
              </a:cxn>
              <a:cxn ang="0">
                <a:pos x="25" y="38"/>
              </a:cxn>
              <a:cxn ang="0">
                <a:pos x="25" y="11"/>
              </a:cxn>
              <a:cxn ang="0">
                <a:pos x="17" y="5"/>
              </a:cxn>
              <a:cxn ang="0">
                <a:pos x="11" y="5"/>
              </a:cxn>
              <a:cxn ang="0">
                <a:pos x="11" y="6"/>
              </a:cxn>
              <a:cxn ang="0">
                <a:pos x="11" y="6"/>
              </a:cxn>
              <a:cxn ang="0">
                <a:pos x="17" y="6"/>
              </a:cxn>
              <a:cxn ang="0">
                <a:pos x="18" y="6"/>
              </a:cxn>
              <a:cxn ang="0">
                <a:pos x="17" y="5"/>
              </a:cxn>
              <a:cxn ang="0">
                <a:pos x="14" y="41"/>
              </a:cxn>
              <a:cxn ang="0">
                <a:pos x="11" y="44"/>
              </a:cxn>
              <a:cxn ang="0">
                <a:pos x="14" y="47"/>
              </a:cxn>
              <a:cxn ang="0">
                <a:pos x="17" y="44"/>
              </a:cxn>
              <a:cxn ang="0">
                <a:pos x="14" y="41"/>
              </a:cxn>
            </a:cxnLst>
            <a:rect l="0" t="0" r="r" b="b"/>
            <a:pathLst>
              <a:path w="29" h="49">
                <a:moveTo>
                  <a:pt x="29" y="44"/>
                </a:moveTo>
                <a:cubicBezTo>
                  <a:pt x="29" y="47"/>
                  <a:pt x="27" y="49"/>
                  <a:pt x="24" y="49"/>
                </a:cubicBezTo>
                <a:cubicBezTo>
                  <a:pt x="5" y="49"/>
                  <a:pt x="5" y="49"/>
                  <a:pt x="5" y="49"/>
                </a:cubicBezTo>
                <a:cubicBezTo>
                  <a:pt x="2" y="49"/>
                  <a:pt x="0" y="47"/>
                  <a:pt x="0" y="44"/>
                </a:cubicBezTo>
                <a:cubicBezTo>
                  <a:pt x="0" y="5"/>
                  <a:pt x="0" y="5"/>
                  <a:pt x="0" y="5"/>
                </a:cubicBezTo>
                <a:cubicBezTo>
                  <a:pt x="0" y="3"/>
                  <a:pt x="2" y="0"/>
                  <a:pt x="5" y="0"/>
                </a:cubicBezTo>
                <a:cubicBezTo>
                  <a:pt x="24" y="0"/>
                  <a:pt x="24" y="0"/>
                  <a:pt x="24" y="0"/>
                </a:cubicBezTo>
                <a:cubicBezTo>
                  <a:pt x="27" y="0"/>
                  <a:pt x="29" y="3"/>
                  <a:pt x="29" y="5"/>
                </a:cubicBezTo>
                <a:lnTo>
                  <a:pt x="29" y="44"/>
                </a:lnTo>
                <a:close/>
                <a:moveTo>
                  <a:pt x="25" y="11"/>
                </a:moveTo>
                <a:cubicBezTo>
                  <a:pt x="25" y="11"/>
                  <a:pt x="25" y="10"/>
                  <a:pt x="24" y="10"/>
                </a:cubicBezTo>
                <a:cubicBezTo>
                  <a:pt x="5" y="10"/>
                  <a:pt x="5" y="10"/>
                  <a:pt x="5" y="10"/>
                </a:cubicBezTo>
                <a:cubicBezTo>
                  <a:pt x="4" y="10"/>
                  <a:pt x="3" y="11"/>
                  <a:pt x="3" y="11"/>
                </a:cubicBezTo>
                <a:cubicBezTo>
                  <a:pt x="3" y="38"/>
                  <a:pt x="3" y="38"/>
                  <a:pt x="3" y="38"/>
                </a:cubicBezTo>
                <a:cubicBezTo>
                  <a:pt x="3" y="39"/>
                  <a:pt x="4" y="39"/>
                  <a:pt x="5" y="39"/>
                </a:cubicBezTo>
                <a:cubicBezTo>
                  <a:pt x="24" y="39"/>
                  <a:pt x="24" y="39"/>
                  <a:pt x="24" y="39"/>
                </a:cubicBezTo>
                <a:cubicBezTo>
                  <a:pt x="25" y="39"/>
                  <a:pt x="25" y="39"/>
                  <a:pt x="25" y="38"/>
                </a:cubicBezTo>
                <a:lnTo>
                  <a:pt x="25" y="11"/>
                </a:lnTo>
                <a:close/>
                <a:moveTo>
                  <a:pt x="17" y="5"/>
                </a:moveTo>
                <a:cubicBezTo>
                  <a:pt x="11" y="5"/>
                  <a:pt x="11" y="5"/>
                  <a:pt x="11" y="5"/>
                </a:cubicBezTo>
                <a:cubicBezTo>
                  <a:pt x="11" y="5"/>
                  <a:pt x="11" y="6"/>
                  <a:pt x="11" y="6"/>
                </a:cubicBezTo>
                <a:cubicBezTo>
                  <a:pt x="11" y="6"/>
                  <a:pt x="11" y="6"/>
                  <a:pt x="11" y="6"/>
                </a:cubicBezTo>
                <a:cubicBezTo>
                  <a:pt x="17" y="6"/>
                  <a:pt x="17" y="6"/>
                  <a:pt x="17" y="6"/>
                </a:cubicBezTo>
                <a:cubicBezTo>
                  <a:pt x="18" y="6"/>
                  <a:pt x="18" y="6"/>
                  <a:pt x="18" y="6"/>
                </a:cubicBezTo>
                <a:cubicBezTo>
                  <a:pt x="18" y="6"/>
                  <a:pt x="18" y="5"/>
                  <a:pt x="17" y="5"/>
                </a:cubicBezTo>
                <a:close/>
                <a:moveTo>
                  <a:pt x="14" y="41"/>
                </a:moveTo>
                <a:cubicBezTo>
                  <a:pt x="13" y="41"/>
                  <a:pt x="11" y="42"/>
                  <a:pt x="11" y="44"/>
                </a:cubicBezTo>
                <a:cubicBezTo>
                  <a:pt x="11" y="46"/>
                  <a:pt x="13" y="47"/>
                  <a:pt x="14" y="47"/>
                </a:cubicBezTo>
                <a:cubicBezTo>
                  <a:pt x="16" y="47"/>
                  <a:pt x="17" y="46"/>
                  <a:pt x="17" y="44"/>
                </a:cubicBezTo>
                <a:cubicBezTo>
                  <a:pt x="17" y="42"/>
                  <a:pt x="16" y="41"/>
                  <a:pt x="14" y="41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6604" y="2614204"/>
            <a:ext cx="749816" cy="74981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3930" y="2632395"/>
            <a:ext cx="1006757" cy="774428"/>
          </a:xfrm>
          <a:prstGeom prst="rect">
            <a:avLst/>
          </a:prstGeom>
          <a:solidFill>
            <a:schemeClr val="accent2"/>
          </a:solidFill>
        </p:spPr>
      </p:pic>
    </p:spTree>
    <p:extLst>
      <p:ext uri="{BB962C8B-B14F-4D97-AF65-F5344CB8AC3E}">
        <p14:creationId xmlns:p14="http://schemas.microsoft.com/office/powerpoint/2010/main" xmlns="" val="2463660094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3" name="Group 172"/>
          <p:cNvGrpSpPr/>
          <p:nvPr/>
        </p:nvGrpSpPr>
        <p:grpSpPr>
          <a:xfrm>
            <a:off x="9119273" y="1952080"/>
            <a:ext cx="1178984" cy="1265768"/>
            <a:chOff x="6839455" y="1464060"/>
            <a:chExt cx="884238" cy="949326"/>
          </a:xfrm>
        </p:grpSpPr>
        <p:sp>
          <p:nvSpPr>
            <p:cNvPr id="1119" name="Freeform 95"/>
            <p:cNvSpPr>
              <a:spLocks/>
            </p:cNvSpPr>
            <p:nvPr/>
          </p:nvSpPr>
          <p:spPr bwMode="auto">
            <a:xfrm>
              <a:off x="6839455" y="1546610"/>
              <a:ext cx="436563" cy="866775"/>
            </a:xfrm>
            <a:custGeom>
              <a:avLst/>
              <a:gdLst/>
              <a:ahLst/>
              <a:cxnLst>
                <a:cxn ang="0">
                  <a:pos x="275" y="249"/>
                </a:cxn>
                <a:cxn ang="0">
                  <a:pos x="159" y="546"/>
                </a:cxn>
                <a:cxn ang="0">
                  <a:pos x="0" y="297"/>
                </a:cxn>
                <a:cxn ang="0">
                  <a:pos x="119" y="0"/>
                </a:cxn>
                <a:cxn ang="0">
                  <a:pos x="275" y="249"/>
                </a:cxn>
              </a:cxnLst>
              <a:rect l="0" t="0" r="r" b="b"/>
              <a:pathLst>
                <a:path w="275" h="546">
                  <a:moveTo>
                    <a:pt x="275" y="249"/>
                  </a:moveTo>
                  <a:lnTo>
                    <a:pt x="159" y="546"/>
                  </a:lnTo>
                  <a:lnTo>
                    <a:pt x="0" y="297"/>
                  </a:lnTo>
                  <a:lnTo>
                    <a:pt x="119" y="0"/>
                  </a:lnTo>
                  <a:lnTo>
                    <a:pt x="275" y="249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21" name="Freeform 97"/>
            <p:cNvSpPr>
              <a:spLocks/>
            </p:cNvSpPr>
            <p:nvPr/>
          </p:nvSpPr>
          <p:spPr bwMode="auto">
            <a:xfrm>
              <a:off x="7091868" y="1837123"/>
              <a:ext cx="631825" cy="576263"/>
            </a:xfrm>
            <a:custGeom>
              <a:avLst/>
              <a:gdLst/>
              <a:ahLst/>
              <a:cxnLst>
                <a:cxn ang="0">
                  <a:pos x="398" y="0"/>
                </a:cxn>
                <a:cxn ang="0">
                  <a:pos x="282" y="296"/>
                </a:cxn>
                <a:cxn ang="0">
                  <a:pos x="0" y="363"/>
                </a:cxn>
                <a:cxn ang="0">
                  <a:pos x="116" y="66"/>
                </a:cxn>
                <a:cxn ang="0">
                  <a:pos x="398" y="0"/>
                </a:cxn>
              </a:cxnLst>
              <a:rect l="0" t="0" r="r" b="b"/>
              <a:pathLst>
                <a:path w="398" h="363">
                  <a:moveTo>
                    <a:pt x="398" y="0"/>
                  </a:moveTo>
                  <a:lnTo>
                    <a:pt x="282" y="296"/>
                  </a:lnTo>
                  <a:lnTo>
                    <a:pt x="0" y="363"/>
                  </a:lnTo>
                  <a:lnTo>
                    <a:pt x="116" y="66"/>
                  </a:lnTo>
                  <a:lnTo>
                    <a:pt x="398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38" name="Freeform 114"/>
            <p:cNvSpPr>
              <a:spLocks/>
            </p:cNvSpPr>
            <p:nvPr/>
          </p:nvSpPr>
          <p:spPr bwMode="auto">
            <a:xfrm>
              <a:off x="7028368" y="1464060"/>
              <a:ext cx="695325" cy="477838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60" y="11"/>
                </a:cxn>
                <a:cxn ang="0">
                  <a:pos x="117" y="0"/>
                </a:cxn>
                <a:cxn ang="0">
                  <a:pos x="151" y="49"/>
                </a:cxn>
                <a:cxn ang="0">
                  <a:pos x="185" y="99"/>
                </a:cxn>
                <a:cxn ang="0">
                  <a:pos x="127" y="113"/>
                </a:cxn>
                <a:cxn ang="0">
                  <a:pos x="66" y="127"/>
                </a:cxn>
                <a:cxn ang="0">
                  <a:pos x="32" y="73"/>
                </a:cxn>
                <a:cxn ang="0">
                  <a:pos x="0" y="22"/>
                </a:cxn>
              </a:cxnLst>
              <a:rect l="0" t="0" r="r" b="b"/>
              <a:pathLst>
                <a:path w="185" h="127">
                  <a:moveTo>
                    <a:pt x="0" y="22"/>
                  </a:moveTo>
                  <a:cubicBezTo>
                    <a:pt x="20" y="18"/>
                    <a:pt x="40" y="14"/>
                    <a:pt x="60" y="11"/>
                  </a:cubicBezTo>
                  <a:cubicBezTo>
                    <a:pt x="79" y="7"/>
                    <a:pt x="99" y="4"/>
                    <a:pt x="117" y="0"/>
                  </a:cubicBezTo>
                  <a:cubicBezTo>
                    <a:pt x="128" y="16"/>
                    <a:pt x="139" y="32"/>
                    <a:pt x="151" y="49"/>
                  </a:cubicBezTo>
                  <a:cubicBezTo>
                    <a:pt x="162" y="65"/>
                    <a:pt x="174" y="82"/>
                    <a:pt x="185" y="99"/>
                  </a:cubicBezTo>
                  <a:cubicBezTo>
                    <a:pt x="166" y="104"/>
                    <a:pt x="147" y="108"/>
                    <a:pt x="127" y="113"/>
                  </a:cubicBezTo>
                  <a:cubicBezTo>
                    <a:pt x="108" y="117"/>
                    <a:pt x="87" y="122"/>
                    <a:pt x="66" y="127"/>
                  </a:cubicBezTo>
                  <a:cubicBezTo>
                    <a:pt x="55" y="109"/>
                    <a:pt x="43" y="91"/>
                    <a:pt x="32" y="73"/>
                  </a:cubicBezTo>
                  <a:cubicBezTo>
                    <a:pt x="21" y="56"/>
                    <a:pt x="10" y="39"/>
                    <a:pt x="0" y="22"/>
                  </a:cubicBezTo>
                  <a:close/>
                </a:path>
              </a:pathLst>
            </a:custGeom>
            <a:solidFill>
              <a:schemeClr val="accent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Проведение </a:t>
            </a:r>
            <a:r>
              <a:rPr lang="ru-RU" dirty="0"/>
              <a:t>демонстрационного экзамена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Каждая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экзаменационная группа может сдавать экзамен по отдельному варианту задания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26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727754" y="1672797"/>
            <a:ext cx="56102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75467"/>
            <a:r>
              <a:rPr lang="ru-RU" sz="1600" b="1" dirty="0" smtClean="0">
                <a:solidFill>
                  <a:srgbClr val="0070C0"/>
                </a:solidFill>
              </a:rPr>
              <a:t>К демонстрационному экзамену допускаются участники, прошедшие инструктаж по ОТ и ТБ, а также ознакомившиеся с рабочими местами</a:t>
            </a:r>
            <a:endParaRPr lang="en-US" sz="1600" dirty="0">
              <a:solidFill>
                <a:srgbClr val="0070C0"/>
              </a:solidFill>
            </a:endParaRPr>
          </a:p>
        </p:txBody>
      </p:sp>
      <p:grpSp>
        <p:nvGrpSpPr>
          <p:cNvPr id="8" name="Group 134"/>
          <p:cNvGrpSpPr/>
          <p:nvPr/>
        </p:nvGrpSpPr>
        <p:grpSpPr>
          <a:xfrm>
            <a:off x="801816" y="1680807"/>
            <a:ext cx="864665" cy="865389"/>
            <a:chOff x="3287425" y="1417883"/>
            <a:chExt cx="648499" cy="649042"/>
          </a:xfrm>
        </p:grpSpPr>
        <p:sp>
          <p:nvSpPr>
            <p:cNvPr id="73" name="Oval 72"/>
            <p:cNvSpPr>
              <a:spLocks noChangeAspect="1"/>
            </p:cNvSpPr>
            <p:nvPr/>
          </p:nvSpPr>
          <p:spPr>
            <a:xfrm>
              <a:off x="3287425" y="1417883"/>
              <a:ext cx="648499" cy="64904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" b="1" dirty="0">
                <a:solidFill>
                  <a:prstClr val="white"/>
                </a:solidFill>
              </a:endParaRPr>
            </a:p>
          </p:txBody>
        </p:sp>
        <p:sp>
          <p:nvSpPr>
            <p:cNvPr id="74" name="Oval 73"/>
            <p:cNvSpPr>
              <a:spLocks noChangeAspect="1"/>
            </p:cNvSpPr>
            <p:nvPr/>
          </p:nvSpPr>
          <p:spPr>
            <a:xfrm>
              <a:off x="3362252" y="1492773"/>
              <a:ext cx="498845" cy="499263"/>
            </a:xfrm>
            <a:prstGeom prst="ellipse">
              <a:avLst/>
            </a:prstGeom>
            <a:solidFill>
              <a:schemeClr val="accent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r>
                <a:rPr lang="en-US" sz="1600" b="1" dirty="0">
                  <a:solidFill>
                    <a:prstClr val="white"/>
                  </a:solidFill>
                </a:rPr>
                <a:t>01</a:t>
              </a:r>
              <a:endParaRPr lang="en-US" sz="133" b="1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9" name="Group 129"/>
          <p:cNvGrpSpPr/>
          <p:nvPr/>
        </p:nvGrpSpPr>
        <p:grpSpPr>
          <a:xfrm>
            <a:off x="801816" y="2677603"/>
            <a:ext cx="864665" cy="865389"/>
            <a:chOff x="2779491" y="2517212"/>
            <a:chExt cx="648499" cy="649042"/>
          </a:xfrm>
        </p:grpSpPr>
        <p:sp>
          <p:nvSpPr>
            <p:cNvPr id="76" name="Oval 75"/>
            <p:cNvSpPr>
              <a:spLocks noChangeAspect="1"/>
            </p:cNvSpPr>
            <p:nvPr/>
          </p:nvSpPr>
          <p:spPr>
            <a:xfrm>
              <a:off x="2779491" y="2517212"/>
              <a:ext cx="648499" cy="64904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" b="1" dirty="0">
                <a:solidFill>
                  <a:prstClr val="white"/>
                </a:solidFill>
              </a:endParaRPr>
            </a:p>
          </p:txBody>
        </p:sp>
        <p:sp>
          <p:nvSpPr>
            <p:cNvPr id="77" name="Oval 76"/>
            <p:cNvSpPr>
              <a:spLocks noChangeAspect="1"/>
            </p:cNvSpPr>
            <p:nvPr/>
          </p:nvSpPr>
          <p:spPr>
            <a:xfrm>
              <a:off x="2854318" y="2592102"/>
              <a:ext cx="498845" cy="499263"/>
            </a:xfrm>
            <a:prstGeom prst="ellipse">
              <a:avLst/>
            </a:prstGeom>
            <a:solidFill>
              <a:schemeClr val="accent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r>
                <a:rPr lang="en-US" sz="1600" b="1" dirty="0">
                  <a:solidFill>
                    <a:prstClr val="white"/>
                  </a:solidFill>
                </a:rPr>
                <a:t>02</a:t>
              </a:r>
            </a:p>
          </p:txBody>
        </p:sp>
      </p:grpSp>
      <p:grpSp>
        <p:nvGrpSpPr>
          <p:cNvPr id="10" name="Group 130"/>
          <p:cNvGrpSpPr/>
          <p:nvPr/>
        </p:nvGrpSpPr>
        <p:grpSpPr>
          <a:xfrm>
            <a:off x="801816" y="3704352"/>
            <a:ext cx="864665" cy="865389"/>
            <a:chOff x="3287425" y="3613920"/>
            <a:chExt cx="648499" cy="649042"/>
          </a:xfrm>
        </p:grpSpPr>
        <p:sp>
          <p:nvSpPr>
            <p:cNvPr id="79" name="Oval 78"/>
            <p:cNvSpPr>
              <a:spLocks noChangeAspect="1"/>
            </p:cNvSpPr>
            <p:nvPr/>
          </p:nvSpPr>
          <p:spPr>
            <a:xfrm>
              <a:off x="3287425" y="3613920"/>
              <a:ext cx="648499" cy="649042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" b="1" dirty="0">
                <a:solidFill>
                  <a:prstClr val="white"/>
                </a:solidFill>
              </a:endParaRPr>
            </a:p>
          </p:txBody>
        </p:sp>
        <p:sp>
          <p:nvSpPr>
            <p:cNvPr id="80" name="Oval 79"/>
            <p:cNvSpPr>
              <a:spLocks noChangeAspect="1"/>
            </p:cNvSpPr>
            <p:nvPr/>
          </p:nvSpPr>
          <p:spPr>
            <a:xfrm>
              <a:off x="3362252" y="3688810"/>
              <a:ext cx="498845" cy="499263"/>
            </a:xfrm>
            <a:prstGeom prst="ellipse">
              <a:avLst/>
            </a:prstGeom>
            <a:solidFill>
              <a:schemeClr val="accent3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r>
                <a:rPr lang="en-US" sz="1600" b="1" dirty="0">
                  <a:solidFill>
                    <a:prstClr val="white"/>
                  </a:solidFill>
                </a:rPr>
                <a:t>03</a:t>
              </a:r>
            </a:p>
          </p:txBody>
        </p:sp>
      </p:grpSp>
      <p:grpSp>
        <p:nvGrpSpPr>
          <p:cNvPr id="11" name="Group 133"/>
          <p:cNvGrpSpPr/>
          <p:nvPr/>
        </p:nvGrpSpPr>
        <p:grpSpPr>
          <a:xfrm>
            <a:off x="801816" y="4739063"/>
            <a:ext cx="864665" cy="865389"/>
            <a:chOff x="5249342" y="1406453"/>
            <a:chExt cx="648499" cy="649042"/>
          </a:xfrm>
        </p:grpSpPr>
        <p:sp>
          <p:nvSpPr>
            <p:cNvPr id="82" name="Oval 81"/>
            <p:cNvSpPr>
              <a:spLocks noChangeAspect="1"/>
            </p:cNvSpPr>
            <p:nvPr/>
          </p:nvSpPr>
          <p:spPr>
            <a:xfrm>
              <a:off x="5249342" y="1406453"/>
              <a:ext cx="648499" cy="649042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" b="1" dirty="0">
                <a:solidFill>
                  <a:prstClr val="white"/>
                </a:solidFill>
              </a:endParaRPr>
            </a:p>
          </p:txBody>
        </p:sp>
        <p:sp>
          <p:nvSpPr>
            <p:cNvPr id="83" name="Oval 82"/>
            <p:cNvSpPr>
              <a:spLocks noChangeAspect="1"/>
            </p:cNvSpPr>
            <p:nvPr/>
          </p:nvSpPr>
          <p:spPr>
            <a:xfrm>
              <a:off x="5324169" y="1481343"/>
              <a:ext cx="498845" cy="499263"/>
            </a:xfrm>
            <a:prstGeom prst="ellipse">
              <a:avLst/>
            </a:prstGeom>
            <a:solidFill>
              <a:schemeClr val="accent4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r>
                <a:rPr lang="en-US" sz="1600" b="1" dirty="0">
                  <a:solidFill>
                    <a:prstClr val="white"/>
                  </a:solidFill>
                </a:rPr>
                <a:t>04</a:t>
              </a: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1637861" y="2632172"/>
            <a:ext cx="56102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75467"/>
            <a:r>
              <a:rPr lang="ru-RU" sz="1600" b="1" dirty="0" smtClean="0">
                <a:solidFill>
                  <a:srgbClr val="00B0F0"/>
                </a:solidFill>
              </a:rPr>
              <a:t>К оценке выполнения заданий демонстрационного экзамена допускаются члены Экспертной группы, прошедшие Инструктаж по ОТ и ТБ и ознакомившиеся с распределением обязанностей</a:t>
            </a:r>
            <a:endParaRPr lang="en-US" sz="1600" dirty="0">
              <a:solidFill>
                <a:srgbClr val="00B0F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637862" y="3686457"/>
            <a:ext cx="57554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75467"/>
            <a:r>
              <a:rPr lang="ru-RU" sz="1600" b="1" dirty="0" smtClean="0">
                <a:solidFill>
                  <a:srgbClr val="008DC3"/>
                </a:solidFill>
              </a:rPr>
              <a:t>Перед началом экзамена членами Экспертной группы производится проверка на предмет обнаружения материалов, инструментов или оборудования, запрещенных в инфраструктурных листах</a:t>
            </a:r>
            <a:endParaRPr lang="en-US" sz="1600" dirty="0">
              <a:solidFill>
                <a:srgbClr val="008DC3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637862" y="4771967"/>
            <a:ext cx="561027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75467"/>
            <a:r>
              <a:rPr lang="ru-RU" sz="1600" b="1" dirty="0" smtClean="0">
                <a:solidFill>
                  <a:srgbClr val="007EAE"/>
                </a:solidFill>
              </a:rPr>
              <a:t>Экспертом-организатором выдаются экзаменационные задания каждому участнику в бумажном виде (если применимо), обобщенная оценочная ведомость (если применимо), дополнительные инструкции к ним (при наличии), а также разъясняются правила поведения во время демонстрационного экзамена</a:t>
            </a:r>
            <a:endParaRPr lang="en-US" sz="1600" dirty="0">
              <a:solidFill>
                <a:srgbClr val="007EAE"/>
              </a:solidFill>
            </a:endParaRPr>
          </a:p>
        </p:txBody>
      </p:sp>
      <p:grpSp>
        <p:nvGrpSpPr>
          <p:cNvPr id="174" name="Group 173"/>
          <p:cNvGrpSpPr/>
          <p:nvPr/>
        </p:nvGrpSpPr>
        <p:grpSpPr>
          <a:xfrm>
            <a:off x="9536258" y="2474898"/>
            <a:ext cx="1545167" cy="1595967"/>
            <a:chOff x="7152193" y="1856173"/>
            <a:chExt cx="1158875" cy="1196975"/>
          </a:xfrm>
        </p:grpSpPr>
        <p:sp>
          <p:nvSpPr>
            <p:cNvPr id="1122" name="Freeform 98"/>
            <p:cNvSpPr>
              <a:spLocks/>
            </p:cNvSpPr>
            <p:nvPr/>
          </p:nvSpPr>
          <p:spPr bwMode="auto">
            <a:xfrm>
              <a:off x="7152193" y="2002223"/>
              <a:ext cx="557213" cy="1050925"/>
            </a:xfrm>
            <a:custGeom>
              <a:avLst/>
              <a:gdLst/>
              <a:ahLst/>
              <a:cxnLst>
                <a:cxn ang="0">
                  <a:pos x="351" y="365"/>
                </a:cxn>
                <a:cxn ang="0">
                  <a:pos x="232" y="662"/>
                </a:cxn>
                <a:cxn ang="0">
                  <a:pos x="0" y="297"/>
                </a:cxn>
                <a:cxn ang="0">
                  <a:pos x="118" y="0"/>
                </a:cxn>
                <a:cxn ang="0">
                  <a:pos x="351" y="365"/>
                </a:cxn>
              </a:cxnLst>
              <a:rect l="0" t="0" r="r" b="b"/>
              <a:pathLst>
                <a:path w="351" h="662">
                  <a:moveTo>
                    <a:pt x="351" y="365"/>
                  </a:moveTo>
                  <a:lnTo>
                    <a:pt x="232" y="662"/>
                  </a:lnTo>
                  <a:lnTo>
                    <a:pt x="0" y="297"/>
                  </a:lnTo>
                  <a:lnTo>
                    <a:pt x="118" y="0"/>
                  </a:lnTo>
                  <a:lnTo>
                    <a:pt x="351" y="365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23" name="Freeform 99"/>
            <p:cNvSpPr>
              <a:spLocks/>
            </p:cNvSpPr>
            <p:nvPr/>
          </p:nvSpPr>
          <p:spPr bwMode="auto">
            <a:xfrm>
              <a:off x="7339518" y="1856173"/>
              <a:ext cx="971550" cy="725488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81" y="19"/>
                </a:cxn>
                <a:cxn ang="0">
                  <a:pos x="158" y="0"/>
                </a:cxn>
                <a:cxn ang="0">
                  <a:pos x="207" y="71"/>
                </a:cxn>
                <a:cxn ang="0">
                  <a:pos x="258" y="144"/>
                </a:cxn>
                <a:cxn ang="0">
                  <a:pos x="180" y="168"/>
                </a:cxn>
                <a:cxn ang="0">
                  <a:pos x="98" y="193"/>
                </a:cxn>
                <a:cxn ang="0">
                  <a:pos x="48" y="114"/>
                </a:cxn>
                <a:cxn ang="0">
                  <a:pos x="0" y="39"/>
                </a:cxn>
              </a:cxnLst>
              <a:rect l="0" t="0" r="r" b="b"/>
              <a:pathLst>
                <a:path w="258" h="193">
                  <a:moveTo>
                    <a:pt x="0" y="39"/>
                  </a:moveTo>
                  <a:cubicBezTo>
                    <a:pt x="27" y="32"/>
                    <a:pt x="54" y="25"/>
                    <a:pt x="81" y="19"/>
                  </a:cubicBezTo>
                  <a:cubicBezTo>
                    <a:pt x="107" y="13"/>
                    <a:pt x="133" y="6"/>
                    <a:pt x="158" y="0"/>
                  </a:cubicBezTo>
                  <a:cubicBezTo>
                    <a:pt x="174" y="23"/>
                    <a:pt x="190" y="47"/>
                    <a:pt x="207" y="71"/>
                  </a:cubicBezTo>
                  <a:cubicBezTo>
                    <a:pt x="224" y="95"/>
                    <a:pt x="240" y="120"/>
                    <a:pt x="258" y="144"/>
                  </a:cubicBezTo>
                  <a:cubicBezTo>
                    <a:pt x="232" y="152"/>
                    <a:pt x="206" y="160"/>
                    <a:pt x="180" y="168"/>
                  </a:cubicBezTo>
                  <a:cubicBezTo>
                    <a:pt x="153" y="176"/>
                    <a:pt x="126" y="185"/>
                    <a:pt x="98" y="193"/>
                  </a:cubicBezTo>
                  <a:cubicBezTo>
                    <a:pt x="81" y="166"/>
                    <a:pt x="64" y="140"/>
                    <a:pt x="48" y="114"/>
                  </a:cubicBezTo>
                  <a:cubicBezTo>
                    <a:pt x="31" y="89"/>
                    <a:pt x="15" y="64"/>
                    <a:pt x="0" y="39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25" name="Freeform 101"/>
            <p:cNvSpPr>
              <a:spLocks/>
            </p:cNvSpPr>
            <p:nvPr/>
          </p:nvSpPr>
          <p:spPr bwMode="auto">
            <a:xfrm>
              <a:off x="7520493" y="2397510"/>
              <a:ext cx="790575" cy="655638"/>
            </a:xfrm>
            <a:custGeom>
              <a:avLst/>
              <a:gdLst/>
              <a:ahLst/>
              <a:cxnLst>
                <a:cxn ang="0">
                  <a:pos x="498" y="0"/>
                </a:cxn>
                <a:cxn ang="0">
                  <a:pos x="380" y="299"/>
                </a:cxn>
                <a:cxn ang="0">
                  <a:pos x="0" y="413"/>
                </a:cxn>
                <a:cxn ang="0">
                  <a:pos x="119" y="116"/>
                </a:cxn>
                <a:cxn ang="0">
                  <a:pos x="498" y="0"/>
                </a:cxn>
              </a:cxnLst>
              <a:rect l="0" t="0" r="r" b="b"/>
              <a:pathLst>
                <a:path w="498" h="413">
                  <a:moveTo>
                    <a:pt x="498" y="0"/>
                  </a:moveTo>
                  <a:lnTo>
                    <a:pt x="380" y="299"/>
                  </a:lnTo>
                  <a:lnTo>
                    <a:pt x="0" y="413"/>
                  </a:lnTo>
                  <a:lnTo>
                    <a:pt x="119" y="116"/>
                  </a:lnTo>
                  <a:lnTo>
                    <a:pt x="498" y="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8031307" y="1892814"/>
            <a:ext cx="1585384" cy="1545167"/>
            <a:chOff x="6023480" y="1419610"/>
            <a:chExt cx="1189038" cy="1158875"/>
          </a:xfrm>
        </p:grpSpPr>
        <p:sp>
          <p:nvSpPr>
            <p:cNvPr id="1120" name="Freeform 96"/>
            <p:cNvSpPr>
              <a:spLocks/>
            </p:cNvSpPr>
            <p:nvPr/>
          </p:nvSpPr>
          <p:spPr bwMode="auto">
            <a:xfrm>
              <a:off x="6210805" y="1419610"/>
              <a:ext cx="1001713" cy="688975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91" y="15"/>
                </a:cxn>
                <a:cxn ang="0">
                  <a:pos x="177" y="0"/>
                </a:cxn>
                <a:cxn ang="0">
                  <a:pos x="220" y="69"/>
                </a:cxn>
                <a:cxn ang="0">
                  <a:pos x="266" y="141"/>
                </a:cxn>
                <a:cxn ang="0">
                  <a:pos x="178" y="161"/>
                </a:cxn>
                <a:cxn ang="0">
                  <a:pos x="86" y="183"/>
                </a:cxn>
                <a:cxn ang="0">
                  <a:pos x="42" y="106"/>
                </a:cxn>
                <a:cxn ang="0">
                  <a:pos x="0" y="32"/>
                </a:cxn>
              </a:cxnLst>
              <a:rect l="0" t="0" r="r" b="b"/>
              <a:pathLst>
                <a:path w="266" h="183">
                  <a:moveTo>
                    <a:pt x="0" y="32"/>
                  </a:moveTo>
                  <a:cubicBezTo>
                    <a:pt x="31" y="26"/>
                    <a:pt x="61" y="21"/>
                    <a:pt x="91" y="15"/>
                  </a:cubicBezTo>
                  <a:cubicBezTo>
                    <a:pt x="120" y="10"/>
                    <a:pt x="149" y="5"/>
                    <a:pt x="177" y="0"/>
                  </a:cubicBezTo>
                  <a:cubicBezTo>
                    <a:pt x="191" y="22"/>
                    <a:pt x="206" y="45"/>
                    <a:pt x="220" y="69"/>
                  </a:cubicBezTo>
                  <a:cubicBezTo>
                    <a:pt x="235" y="92"/>
                    <a:pt x="250" y="116"/>
                    <a:pt x="266" y="141"/>
                  </a:cubicBezTo>
                  <a:cubicBezTo>
                    <a:pt x="237" y="147"/>
                    <a:pt x="208" y="154"/>
                    <a:pt x="178" y="161"/>
                  </a:cubicBezTo>
                  <a:cubicBezTo>
                    <a:pt x="148" y="168"/>
                    <a:pt x="117" y="176"/>
                    <a:pt x="86" y="183"/>
                  </a:cubicBezTo>
                  <a:cubicBezTo>
                    <a:pt x="71" y="157"/>
                    <a:pt x="56" y="131"/>
                    <a:pt x="42" y="106"/>
                  </a:cubicBezTo>
                  <a:cubicBezTo>
                    <a:pt x="28" y="81"/>
                    <a:pt x="14" y="56"/>
                    <a:pt x="0" y="32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26" name="Freeform 102"/>
            <p:cNvSpPr>
              <a:spLocks/>
            </p:cNvSpPr>
            <p:nvPr/>
          </p:nvSpPr>
          <p:spPr bwMode="auto">
            <a:xfrm>
              <a:off x="6345743" y="1949835"/>
              <a:ext cx="866775" cy="628650"/>
            </a:xfrm>
            <a:custGeom>
              <a:avLst/>
              <a:gdLst/>
              <a:ahLst/>
              <a:cxnLst>
                <a:cxn ang="0">
                  <a:pos x="546" y="0"/>
                </a:cxn>
                <a:cxn ang="0">
                  <a:pos x="427" y="296"/>
                </a:cxn>
                <a:cxn ang="0">
                  <a:pos x="0" y="396"/>
                </a:cxn>
                <a:cxn ang="0">
                  <a:pos x="119" y="100"/>
                </a:cxn>
                <a:cxn ang="0">
                  <a:pos x="546" y="0"/>
                </a:cxn>
              </a:cxnLst>
              <a:rect l="0" t="0" r="r" b="b"/>
              <a:pathLst>
                <a:path w="546" h="396">
                  <a:moveTo>
                    <a:pt x="546" y="0"/>
                  </a:moveTo>
                  <a:lnTo>
                    <a:pt x="427" y="296"/>
                  </a:lnTo>
                  <a:lnTo>
                    <a:pt x="0" y="396"/>
                  </a:lnTo>
                  <a:lnTo>
                    <a:pt x="119" y="100"/>
                  </a:lnTo>
                  <a:lnTo>
                    <a:pt x="546" y="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28" name="Freeform 104"/>
            <p:cNvSpPr>
              <a:spLocks/>
            </p:cNvSpPr>
            <p:nvPr/>
          </p:nvSpPr>
          <p:spPr bwMode="auto">
            <a:xfrm>
              <a:off x="6023480" y="1540260"/>
              <a:ext cx="511175" cy="1038225"/>
            </a:xfrm>
            <a:custGeom>
              <a:avLst/>
              <a:gdLst/>
              <a:ahLst/>
              <a:cxnLst>
                <a:cxn ang="0">
                  <a:pos x="322" y="358"/>
                </a:cxn>
                <a:cxn ang="0">
                  <a:pos x="203" y="654"/>
                </a:cxn>
                <a:cxn ang="0">
                  <a:pos x="0" y="296"/>
                </a:cxn>
                <a:cxn ang="0">
                  <a:pos x="118" y="0"/>
                </a:cxn>
                <a:cxn ang="0">
                  <a:pos x="322" y="358"/>
                </a:cxn>
              </a:cxnLst>
              <a:rect l="0" t="0" r="r" b="b"/>
              <a:pathLst>
                <a:path w="322" h="654">
                  <a:moveTo>
                    <a:pt x="322" y="358"/>
                  </a:moveTo>
                  <a:lnTo>
                    <a:pt x="203" y="654"/>
                  </a:lnTo>
                  <a:lnTo>
                    <a:pt x="0" y="296"/>
                  </a:lnTo>
                  <a:lnTo>
                    <a:pt x="118" y="0"/>
                  </a:lnTo>
                  <a:lnTo>
                    <a:pt x="322" y="358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10092941" y="3437981"/>
            <a:ext cx="1265767" cy="1460500"/>
            <a:chOff x="7569705" y="2578485"/>
            <a:chExt cx="949325" cy="1095375"/>
          </a:xfrm>
        </p:grpSpPr>
        <p:sp>
          <p:nvSpPr>
            <p:cNvPr id="1124" name="Freeform 100"/>
            <p:cNvSpPr>
              <a:spLocks/>
            </p:cNvSpPr>
            <p:nvPr/>
          </p:nvSpPr>
          <p:spPr bwMode="auto">
            <a:xfrm>
              <a:off x="7874505" y="3026160"/>
              <a:ext cx="644525" cy="647700"/>
            </a:xfrm>
            <a:custGeom>
              <a:avLst/>
              <a:gdLst/>
              <a:ahLst/>
              <a:cxnLst>
                <a:cxn ang="0">
                  <a:pos x="406" y="0"/>
                </a:cxn>
                <a:cxn ang="0">
                  <a:pos x="287" y="297"/>
                </a:cxn>
                <a:cxn ang="0">
                  <a:pos x="0" y="408"/>
                </a:cxn>
                <a:cxn ang="0">
                  <a:pos x="119" y="112"/>
                </a:cxn>
                <a:cxn ang="0">
                  <a:pos x="406" y="0"/>
                </a:cxn>
              </a:cxnLst>
              <a:rect l="0" t="0" r="r" b="b"/>
              <a:pathLst>
                <a:path w="406" h="408">
                  <a:moveTo>
                    <a:pt x="406" y="0"/>
                  </a:moveTo>
                  <a:lnTo>
                    <a:pt x="287" y="297"/>
                  </a:lnTo>
                  <a:lnTo>
                    <a:pt x="0" y="408"/>
                  </a:lnTo>
                  <a:lnTo>
                    <a:pt x="119" y="112"/>
                  </a:lnTo>
                  <a:lnTo>
                    <a:pt x="406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32" name="Freeform 108"/>
            <p:cNvSpPr>
              <a:spLocks/>
            </p:cNvSpPr>
            <p:nvPr/>
          </p:nvSpPr>
          <p:spPr bwMode="auto">
            <a:xfrm>
              <a:off x="7569705" y="2721360"/>
              <a:ext cx="493713" cy="952500"/>
            </a:xfrm>
            <a:custGeom>
              <a:avLst/>
              <a:gdLst/>
              <a:ahLst/>
              <a:cxnLst>
                <a:cxn ang="0">
                  <a:pos x="311" y="304"/>
                </a:cxn>
                <a:cxn ang="0">
                  <a:pos x="192" y="600"/>
                </a:cxn>
                <a:cxn ang="0">
                  <a:pos x="0" y="297"/>
                </a:cxn>
                <a:cxn ang="0">
                  <a:pos x="119" y="0"/>
                </a:cxn>
                <a:cxn ang="0">
                  <a:pos x="311" y="304"/>
                </a:cxn>
              </a:cxnLst>
              <a:rect l="0" t="0" r="r" b="b"/>
              <a:pathLst>
                <a:path w="311" h="600">
                  <a:moveTo>
                    <a:pt x="311" y="304"/>
                  </a:moveTo>
                  <a:lnTo>
                    <a:pt x="192" y="600"/>
                  </a:lnTo>
                  <a:lnTo>
                    <a:pt x="0" y="297"/>
                  </a:lnTo>
                  <a:lnTo>
                    <a:pt x="119" y="0"/>
                  </a:lnTo>
                  <a:lnTo>
                    <a:pt x="311" y="304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36" name="Freeform 112"/>
            <p:cNvSpPr>
              <a:spLocks/>
            </p:cNvSpPr>
            <p:nvPr/>
          </p:nvSpPr>
          <p:spPr bwMode="auto">
            <a:xfrm>
              <a:off x="7756237" y="2578485"/>
              <a:ext cx="760413" cy="625475"/>
            </a:xfrm>
            <a:custGeom>
              <a:avLst/>
              <a:gdLst/>
              <a:ahLst/>
              <a:cxnLst>
                <a:cxn ang="0">
                  <a:pos x="0" y="38"/>
                </a:cxn>
                <a:cxn ang="0">
                  <a:pos x="61" y="18"/>
                </a:cxn>
                <a:cxn ang="0">
                  <a:pos x="120" y="0"/>
                </a:cxn>
                <a:cxn ang="0">
                  <a:pos x="160" y="58"/>
                </a:cxn>
                <a:cxn ang="0">
                  <a:pos x="202" y="119"/>
                </a:cxn>
                <a:cxn ang="0">
                  <a:pos x="143" y="142"/>
                </a:cxn>
                <a:cxn ang="0">
                  <a:pos x="81" y="166"/>
                </a:cxn>
                <a:cxn ang="0">
                  <a:pos x="40" y="100"/>
                </a:cxn>
                <a:cxn ang="0">
                  <a:pos x="0" y="38"/>
                </a:cxn>
              </a:cxnLst>
              <a:rect l="0" t="0" r="r" b="b"/>
              <a:pathLst>
                <a:path w="202" h="166">
                  <a:moveTo>
                    <a:pt x="0" y="38"/>
                  </a:moveTo>
                  <a:cubicBezTo>
                    <a:pt x="21" y="31"/>
                    <a:pt x="41" y="24"/>
                    <a:pt x="61" y="18"/>
                  </a:cubicBezTo>
                  <a:cubicBezTo>
                    <a:pt x="81" y="12"/>
                    <a:pt x="101" y="6"/>
                    <a:pt x="120" y="0"/>
                  </a:cubicBezTo>
                  <a:cubicBezTo>
                    <a:pt x="133" y="19"/>
                    <a:pt x="146" y="38"/>
                    <a:pt x="160" y="58"/>
                  </a:cubicBezTo>
                  <a:cubicBezTo>
                    <a:pt x="173" y="78"/>
                    <a:pt x="187" y="98"/>
                    <a:pt x="202" y="119"/>
                  </a:cubicBezTo>
                  <a:cubicBezTo>
                    <a:pt x="182" y="126"/>
                    <a:pt x="163" y="134"/>
                    <a:pt x="143" y="142"/>
                  </a:cubicBezTo>
                  <a:cubicBezTo>
                    <a:pt x="123" y="149"/>
                    <a:pt x="102" y="158"/>
                    <a:pt x="81" y="166"/>
                  </a:cubicBezTo>
                  <a:cubicBezTo>
                    <a:pt x="67" y="144"/>
                    <a:pt x="53" y="122"/>
                    <a:pt x="40" y="100"/>
                  </a:cubicBezTo>
                  <a:cubicBezTo>
                    <a:pt x="26" y="79"/>
                    <a:pt x="13" y="58"/>
                    <a:pt x="0" y="3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71" name="Group 170"/>
          <p:cNvGrpSpPr/>
          <p:nvPr/>
        </p:nvGrpSpPr>
        <p:grpSpPr>
          <a:xfrm>
            <a:off x="7248140" y="2248414"/>
            <a:ext cx="1339851" cy="1394884"/>
            <a:chOff x="5436105" y="1686310"/>
            <a:chExt cx="1004888" cy="1046163"/>
          </a:xfrm>
        </p:grpSpPr>
        <p:sp>
          <p:nvSpPr>
            <p:cNvPr id="1129" name="Freeform 105"/>
            <p:cNvSpPr>
              <a:spLocks/>
            </p:cNvSpPr>
            <p:nvPr/>
          </p:nvSpPr>
          <p:spPr bwMode="auto">
            <a:xfrm>
              <a:off x="5664705" y="2122873"/>
              <a:ext cx="776288" cy="609600"/>
            </a:xfrm>
            <a:custGeom>
              <a:avLst/>
              <a:gdLst/>
              <a:ahLst/>
              <a:cxnLst>
                <a:cxn ang="0">
                  <a:pos x="489" y="0"/>
                </a:cxn>
                <a:cxn ang="0">
                  <a:pos x="370" y="297"/>
                </a:cxn>
                <a:cxn ang="0">
                  <a:pos x="0" y="384"/>
                </a:cxn>
                <a:cxn ang="0">
                  <a:pos x="116" y="88"/>
                </a:cxn>
                <a:cxn ang="0">
                  <a:pos x="489" y="0"/>
                </a:cxn>
              </a:cxnLst>
              <a:rect l="0" t="0" r="r" b="b"/>
              <a:pathLst>
                <a:path w="489" h="384">
                  <a:moveTo>
                    <a:pt x="489" y="0"/>
                  </a:moveTo>
                  <a:lnTo>
                    <a:pt x="370" y="297"/>
                  </a:lnTo>
                  <a:lnTo>
                    <a:pt x="0" y="384"/>
                  </a:lnTo>
                  <a:lnTo>
                    <a:pt x="116" y="88"/>
                  </a:lnTo>
                  <a:lnTo>
                    <a:pt x="48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30" name="Freeform 106"/>
            <p:cNvSpPr>
              <a:spLocks/>
            </p:cNvSpPr>
            <p:nvPr/>
          </p:nvSpPr>
          <p:spPr bwMode="auto">
            <a:xfrm>
              <a:off x="5436105" y="1791085"/>
              <a:ext cx="412750" cy="941388"/>
            </a:xfrm>
            <a:custGeom>
              <a:avLst/>
              <a:gdLst/>
              <a:ahLst/>
              <a:cxnLst>
                <a:cxn ang="0">
                  <a:pos x="260" y="297"/>
                </a:cxn>
                <a:cxn ang="0">
                  <a:pos x="144" y="593"/>
                </a:cxn>
                <a:cxn ang="0">
                  <a:pos x="0" y="297"/>
                </a:cxn>
                <a:cxn ang="0">
                  <a:pos x="118" y="0"/>
                </a:cxn>
                <a:cxn ang="0">
                  <a:pos x="260" y="297"/>
                </a:cxn>
              </a:cxnLst>
              <a:rect l="0" t="0" r="r" b="b"/>
              <a:pathLst>
                <a:path w="260" h="593">
                  <a:moveTo>
                    <a:pt x="260" y="297"/>
                  </a:moveTo>
                  <a:lnTo>
                    <a:pt x="144" y="593"/>
                  </a:lnTo>
                  <a:lnTo>
                    <a:pt x="0" y="297"/>
                  </a:lnTo>
                  <a:lnTo>
                    <a:pt x="118" y="0"/>
                  </a:lnTo>
                  <a:lnTo>
                    <a:pt x="260" y="297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37" name="Freeform 113"/>
            <p:cNvSpPr>
              <a:spLocks/>
            </p:cNvSpPr>
            <p:nvPr/>
          </p:nvSpPr>
          <p:spPr bwMode="auto">
            <a:xfrm>
              <a:off x="5623430" y="1686310"/>
              <a:ext cx="817563" cy="576263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78" y="14"/>
                </a:cxn>
                <a:cxn ang="0">
                  <a:pos x="152" y="0"/>
                </a:cxn>
                <a:cxn ang="0">
                  <a:pos x="184" y="57"/>
                </a:cxn>
                <a:cxn ang="0">
                  <a:pos x="217" y="116"/>
                </a:cxn>
                <a:cxn ang="0">
                  <a:pos x="141" y="134"/>
                </a:cxn>
                <a:cxn ang="0">
                  <a:pos x="60" y="153"/>
                </a:cxn>
                <a:cxn ang="0">
                  <a:pos x="29" y="89"/>
                </a:cxn>
                <a:cxn ang="0">
                  <a:pos x="0" y="28"/>
                </a:cxn>
              </a:cxnLst>
              <a:rect l="0" t="0" r="r" b="b"/>
              <a:pathLst>
                <a:path w="217" h="153">
                  <a:moveTo>
                    <a:pt x="0" y="28"/>
                  </a:moveTo>
                  <a:cubicBezTo>
                    <a:pt x="26" y="23"/>
                    <a:pt x="52" y="18"/>
                    <a:pt x="78" y="14"/>
                  </a:cubicBezTo>
                  <a:cubicBezTo>
                    <a:pt x="103" y="9"/>
                    <a:pt x="128" y="5"/>
                    <a:pt x="152" y="0"/>
                  </a:cubicBezTo>
                  <a:cubicBezTo>
                    <a:pt x="163" y="19"/>
                    <a:pt x="173" y="38"/>
                    <a:pt x="184" y="57"/>
                  </a:cubicBezTo>
                  <a:cubicBezTo>
                    <a:pt x="195" y="76"/>
                    <a:pt x="206" y="96"/>
                    <a:pt x="217" y="116"/>
                  </a:cubicBezTo>
                  <a:cubicBezTo>
                    <a:pt x="192" y="122"/>
                    <a:pt x="167" y="128"/>
                    <a:pt x="141" y="134"/>
                  </a:cubicBezTo>
                  <a:cubicBezTo>
                    <a:pt x="115" y="140"/>
                    <a:pt x="88" y="146"/>
                    <a:pt x="60" y="153"/>
                  </a:cubicBezTo>
                  <a:cubicBezTo>
                    <a:pt x="50" y="131"/>
                    <a:pt x="39" y="110"/>
                    <a:pt x="29" y="89"/>
                  </a:cubicBezTo>
                  <a:cubicBezTo>
                    <a:pt x="19" y="68"/>
                    <a:pt x="9" y="48"/>
                    <a:pt x="0" y="2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75" name="Group 174"/>
          <p:cNvGrpSpPr/>
          <p:nvPr/>
        </p:nvGrpSpPr>
        <p:grpSpPr>
          <a:xfrm>
            <a:off x="8573173" y="2483364"/>
            <a:ext cx="1644651" cy="1693333"/>
            <a:chOff x="6429880" y="1862523"/>
            <a:chExt cx="1233488" cy="1270000"/>
          </a:xfrm>
        </p:grpSpPr>
        <p:sp>
          <p:nvSpPr>
            <p:cNvPr id="1127" name="Freeform 103"/>
            <p:cNvSpPr>
              <a:spLocks/>
            </p:cNvSpPr>
            <p:nvPr/>
          </p:nvSpPr>
          <p:spPr bwMode="auto">
            <a:xfrm>
              <a:off x="6429880" y="2024448"/>
              <a:ext cx="544513" cy="1108075"/>
            </a:xfrm>
            <a:custGeom>
              <a:avLst/>
              <a:gdLst/>
              <a:ahLst/>
              <a:cxnLst>
                <a:cxn ang="0">
                  <a:pos x="343" y="399"/>
                </a:cxn>
                <a:cxn ang="0">
                  <a:pos x="225" y="698"/>
                </a:cxn>
                <a:cxn ang="0">
                  <a:pos x="0" y="297"/>
                </a:cxn>
                <a:cxn ang="0">
                  <a:pos x="118" y="0"/>
                </a:cxn>
                <a:cxn ang="0">
                  <a:pos x="343" y="399"/>
                </a:cxn>
              </a:cxnLst>
              <a:rect l="0" t="0" r="r" b="b"/>
              <a:pathLst>
                <a:path w="343" h="698">
                  <a:moveTo>
                    <a:pt x="343" y="399"/>
                  </a:moveTo>
                  <a:lnTo>
                    <a:pt x="225" y="698"/>
                  </a:lnTo>
                  <a:lnTo>
                    <a:pt x="0" y="297"/>
                  </a:lnTo>
                  <a:lnTo>
                    <a:pt x="118" y="0"/>
                  </a:lnTo>
                  <a:lnTo>
                    <a:pt x="343" y="399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31" name="Freeform 107"/>
            <p:cNvSpPr>
              <a:spLocks/>
            </p:cNvSpPr>
            <p:nvPr/>
          </p:nvSpPr>
          <p:spPr bwMode="auto">
            <a:xfrm>
              <a:off x="6787068" y="2446723"/>
              <a:ext cx="876300" cy="685800"/>
            </a:xfrm>
            <a:custGeom>
              <a:avLst/>
              <a:gdLst/>
              <a:ahLst/>
              <a:cxnLst>
                <a:cxn ang="0">
                  <a:pos x="552" y="0"/>
                </a:cxn>
                <a:cxn ang="0">
                  <a:pos x="434" y="299"/>
                </a:cxn>
                <a:cxn ang="0">
                  <a:pos x="0" y="432"/>
                </a:cxn>
                <a:cxn ang="0">
                  <a:pos x="118" y="133"/>
                </a:cxn>
                <a:cxn ang="0">
                  <a:pos x="552" y="0"/>
                </a:cxn>
              </a:cxnLst>
              <a:rect l="0" t="0" r="r" b="b"/>
              <a:pathLst>
                <a:path w="552" h="432">
                  <a:moveTo>
                    <a:pt x="552" y="0"/>
                  </a:moveTo>
                  <a:lnTo>
                    <a:pt x="434" y="299"/>
                  </a:lnTo>
                  <a:lnTo>
                    <a:pt x="0" y="432"/>
                  </a:lnTo>
                  <a:lnTo>
                    <a:pt x="118" y="133"/>
                  </a:lnTo>
                  <a:lnTo>
                    <a:pt x="552" y="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39" name="Freeform 115"/>
            <p:cNvSpPr>
              <a:spLocks/>
            </p:cNvSpPr>
            <p:nvPr/>
          </p:nvSpPr>
          <p:spPr bwMode="auto">
            <a:xfrm>
              <a:off x="6614030" y="1862523"/>
              <a:ext cx="1046163" cy="798513"/>
            </a:xfrm>
            <a:custGeom>
              <a:avLst/>
              <a:gdLst/>
              <a:ahLst/>
              <a:cxnLst>
                <a:cxn ang="0">
                  <a:pos x="0" y="44"/>
                </a:cxn>
                <a:cxn ang="0">
                  <a:pos x="93" y="22"/>
                </a:cxn>
                <a:cxn ang="0">
                  <a:pos x="180" y="0"/>
                </a:cxn>
                <a:cxn ang="0">
                  <a:pos x="228" y="77"/>
                </a:cxn>
                <a:cxn ang="0">
                  <a:pos x="278" y="156"/>
                </a:cxn>
                <a:cxn ang="0">
                  <a:pos x="190" y="183"/>
                </a:cxn>
                <a:cxn ang="0">
                  <a:pos x="95" y="212"/>
                </a:cxn>
                <a:cxn ang="0">
                  <a:pos x="47" y="126"/>
                </a:cxn>
                <a:cxn ang="0">
                  <a:pos x="0" y="44"/>
                </a:cxn>
              </a:cxnLst>
              <a:rect l="0" t="0" r="r" b="b"/>
              <a:pathLst>
                <a:path w="278" h="212">
                  <a:moveTo>
                    <a:pt x="0" y="44"/>
                  </a:moveTo>
                  <a:cubicBezTo>
                    <a:pt x="32" y="36"/>
                    <a:pt x="63" y="29"/>
                    <a:pt x="93" y="22"/>
                  </a:cubicBezTo>
                  <a:cubicBezTo>
                    <a:pt x="123" y="14"/>
                    <a:pt x="152" y="7"/>
                    <a:pt x="180" y="0"/>
                  </a:cubicBezTo>
                  <a:cubicBezTo>
                    <a:pt x="196" y="25"/>
                    <a:pt x="212" y="51"/>
                    <a:pt x="228" y="77"/>
                  </a:cubicBezTo>
                  <a:cubicBezTo>
                    <a:pt x="245" y="103"/>
                    <a:pt x="261" y="129"/>
                    <a:pt x="278" y="156"/>
                  </a:cubicBezTo>
                  <a:cubicBezTo>
                    <a:pt x="249" y="165"/>
                    <a:pt x="220" y="174"/>
                    <a:pt x="190" y="183"/>
                  </a:cubicBezTo>
                  <a:cubicBezTo>
                    <a:pt x="159" y="193"/>
                    <a:pt x="127" y="202"/>
                    <a:pt x="95" y="212"/>
                  </a:cubicBezTo>
                  <a:cubicBezTo>
                    <a:pt x="79" y="183"/>
                    <a:pt x="63" y="154"/>
                    <a:pt x="47" y="126"/>
                  </a:cubicBezTo>
                  <a:cubicBezTo>
                    <a:pt x="31" y="98"/>
                    <a:pt x="15" y="71"/>
                    <a:pt x="0" y="44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7358207" y="2946914"/>
            <a:ext cx="1761067" cy="1805517"/>
            <a:chOff x="5518655" y="2210185"/>
            <a:chExt cx="1320800" cy="1354138"/>
          </a:xfrm>
        </p:grpSpPr>
        <p:sp>
          <p:nvSpPr>
            <p:cNvPr id="1140" name="Freeform 116"/>
            <p:cNvSpPr>
              <a:spLocks/>
            </p:cNvSpPr>
            <p:nvPr/>
          </p:nvSpPr>
          <p:spPr bwMode="auto">
            <a:xfrm>
              <a:off x="5856793" y="2849948"/>
              <a:ext cx="968375" cy="714375"/>
            </a:xfrm>
            <a:custGeom>
              <a:avLst/>
              <a:gdLst/>
              <a:ahLst/>
              <a:cxnLst>
                <a:cxn ang="0">
                  <a:pos x="610" y="0"/>
                </a:cxn>
                <a:cxn ang="0">
                  <a:pos x="493" y="296"/>
                </a:cxn>
                <a:cxn ang="0">
                  <a:pos x="0" y="450"/>
                </a:cxn>
                <a:cxn ang="0">
                  <a:pos x="116" y="154"/>
                </a:cxn>
                <a:cxn ang="0">
                  <a:pos x="610" y="0"/>
                </a:cxn>
              </a:cxnLst>
              <a:rect l="0" t="0" r="r" b="b"/>
              <a:pathLst>
                <a:path w="610" h="450">
                  <a:moveTo>
                    <a:pt x="610" y="0"/>
                  </a:moveTo>
                  <a:lnTo>
                    <a:pt x="493" y="296"/>
                  </a:lnTo>
                  <a:lnTo>
                    <a:pt x="0" y="450"/>
                  </a:lnTo>
                  <a:lnTo>
                    <a:pt x="116" y="154"/>
                  </a:lnTo>
                  <a:lnTo>
                    <a:pt x="610" y="0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41" name="Freeform 117"/>
            <p:cNvSpPr>
              <a:spLocks/>
            </p:cNvSpPr>
            <p:nvPr/>
          </p:nvSpPr>
          <p:spPr bwMode="auto">
            <a:xfrm>
              <a:off x="5518655" y="2402273"/>
              <a:ext cx="527050" cy="1162050"/>
            </a:xfrm>
            <a:custGeom>
              <a:avLst/>
              <a:gdLst/>
              <a:ahLst/>
              <a:cxnLst>
                <a:cxn ang="0">
                  <a:pos x="332" y="436"/>
                </a:cxn>
                <a:cxn ang="0">
                  <a:pos x="213" y="732"/>
                </a:cxn>
                <a:cxn ang="0">
                  <a:pos x="0" y="296"/>
                </a:cxn>
                <a:cxn ang="0">
                  <a:pos x="116" y="0"/>
                </a:cxn>
                <a:cxn ang="0">
                  <a:pos x="332" y="436"/>
                </a:cxn>
              </a:cxnLst>
              <a:rect l="0" t="0" r="r" b="b"/>
              <a:pathLst>
                <a:path w="332" h="732">
                  <a:moveTo>
                    <a:pt x="332" y="436"/>
                  </a:moveTo>
                  <a:lnTo>
                    <a:pt x="213" y="732"/>
                  </a:lnTo>
                  <a:lnTo>
                    <a:pt x="0" y="296"/>
                  </a:lnTo>
                  <a:lnTo>
                    <a:pt x="116" y="0"/>
                  </a:lnTo>
                  <a:lnTo>
                    <a:pt x="332" y="436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42" name="Freeform 118"/>
            <p:cNvSpPr>
              <a:spLocks/>
            </p:cNvSpPr>
            <p:nvPr/>
          </p:nvSpPr>
          <p:spPr bwMode="auto">
            <a:xfrm>
              <a:off x="5702805" y="2210185"/>
              <a:ext cx="1136650" cy="884238"/>
            </a:xfrm>
            <a:custGeom>
              <a:avLst/>
              <a:gdLst/>
              <a:ahLst/>
              <a:cxnLst>
                <a:cxn ang="0">
                  <a:pos x="0" y="51"/>
                </a:cxn>
                <a:cxn ang="0">
                  <a:pos x="107" y="24"/>
                </a:cxn>
                <a:cxn ang="0">
                  <a:pos x="207" y="0"/>
                </a:cxn>
                <a:cxn ang="0">
                  <a:pos x="254" y="83"/>
                </a:cxn>
                <a:cxn ang="0">
                  <a:pos x="302" y="170"/>
                </a:cxn>
                <a:cxn ang="0">
                  <a:pos x="200" y="201"/>
                </a:cxn>
                <a:cxn ang="0">
                  <a:pos x="91" y="235"/>
                </a:cxn>
                <a:cxn ang="0">
                  <a:pos x="44" y="140"/>
                </a:cxn>
                <a:cxn ang="0">
                  <a:pos x="0" y="51"/>
                </a:cxn>
              </a:cxnLst>
              <a:rect l="0" t="0" r="r" b="b"/>
              <a:pathLst>
                <a:path w="302" h="235">
                  <a:moveTo>
                    <a:pt x="0" y="51"/>
                  </a:moveTo>
                  <a:cubicBezTo>
                    <a:pt x="37" y="42"/>
                    <a:pt x="72" y="33"/>
                    <a:pt x="107" y="24"/>
                  </a:cubicBezTo>
                  <a:cubicBezTo>
                    <a:pt x="141" y="16"/>
                    <a:pt x="175" y="8"/>
                    <a:pt x="207" y="0"/>
                  </a:cubicBezTo>
                  <a:cubicBezTo>
                    <a:pt x="223" y="27"/>
                    <a:pt x="238" y="55"/>
                    <a:pt x="254" y="83"/>
                  </a:cubicBezTo>
                  <a:cubicBezTo>
                    <a:pt x="269" y="111"/>
                    <a:pt x="286" y="140"/>
                    <a:pt x="302" y="170"/>
                  </a:cubicBezTo>
                  <a:cubicBezTo>
                    <a:pt x="269" y="180"/>
                    <a:pt x="235" y="191"/>
                    <a:pt x="200" y="201"/>
                  </a:cubicBezTo>
                  <a:cubicBezTo>
                    <a:pt x="164" y="212"/>
                    <a:pt x="128" y="223"/>
                    <a:pt x="91" y="235"/>
                  </a:cubicBezTo>
                  <a:cubicBezTo>
                    <a:pt x="75" y="203"/>
                    <a:pt x="59" y="171"/>
                    <a:pt x="44" y="140"/>
                  </a:cubicBezTo>
                  <a:cubicBezTo>
                    <a:pt x="29" y="110"/>
                    <a:pt x="15" y="80"/>
                    <a:pt x="0" y="51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sp>
        <p:nvSpPr>
          <p:cNvPr id="162" name="Freeform 65"/>
          <p:cNvSpPr>
            <a:spLocks noEditPoints="1"/>
          </p:cNvSpPr>
          <p:nvPr/>
        </p:nvSpPr>
        <p:spPr bwMode="auto">
          <a:xfrm rot="20303856">
            <a:off x="9269558" y="2713539"/>
            <a:ext cx="486833" cy="541304"/>
          </a:xfrm>
          <a:custGeom>
            <a:avLst/>
            <a:gdLst/>
            <a:ahLst/>
            <a:cxnLst>
              <a:cxn ang="0">
                <a:pos x="151" y="125"/>
              </a:cxn>
              <a:cxn ang="0">
                <a:pos x="144" y="120"/>
              </a:cxn>
              <a:cxn ang="0">
                <a:pos x="107" y="104"/>
              </a:cxn>
              <a:cxn ang="0">
                <a:pos x="105" y="102"/>
              </a:cxn>
              <a:cxn ang="0">
                <a:pos x="102" y="95"/>
              </a:cxn>
              <a:cxn ang="0">
                <a:pos x="100" y="91"/>
              </a:cxn>
              <a:cxn ang="0">
                <a:pos x="99" y="89"/>
              </a:cxn>
              <a:cxn ang="0">
                <a:pos x="102" y="73"/>
              </a:cxn>
              <a:cxn ang="0">
                <a:pos x="102" y="72"/>
              </a:cxn>
              <a:cxn ang="0">
                <a:pos x="108" y="57"/>
              </a:cxn>
              <a:cxn ang="0">
                <a:pos x="108" y="57"/>
              </a:cxn>
              <a:cxn ang="0">
                <a:pos x="109" y="47"/>
              </a:cxn>
              <a:cxn ang="0">
                <a:pos x="108" y="45"/>
              </a:cxn>
              <a:cxn ang="0">
                <a:pos x="106" y="42"/>
              </a:cxn>
              <a:cxn ang="0">
                <a:pos x="106" y="27"/>
              </a:cxn>
              <a:cxn ang="0">
                <a:pos x="102" y="17"/>
              </a:cxn>
              <a:cxn ang="0">
                <a:pos x="97" y="13"/>
              </a:cxn>
              <a:cxn ang="0">
                <a:pos x="97" y="13"/>
              </a:cxn>
              <a:cxn ang="0">
                <a:pos x="95" y="6"/>
              </a:cxn>
              <a:cxn ang="0">
                <a:pos x="99" y="4"/>
              </a:cxn>
              <a:cxn ang="0">
                <a:pos x="83" y="3"/>
              </a:cxn>
              <a:cxn ang="0">
                <a:pos x="82" y="3"/>
              </a:cxn>
              <a:cxn ang="0">
                <a:pos x="79" y="4"/>
              </a:cxn>
              <a:cxn ang="0">
                <a:pos x="59" y="13"/>
              </a:cxn>
              <a:cxn ang="0">
                <a:pos x="51" y="25"/>
              </a:cxn>
              <a:cxn ang="0">
                <a:pos x="51" y="34"/>
              </a:cxn>
              <a:cxn ang="0">
                <a:pos x="51" y="42"/>
              </a:cxn>
              <a:cxn ang="0">
                <a:pos x="50" y="44"/>
              </a:cxn>
              <a:cxn ang="0">
                <a:pos x="48" y="48"/>
              </a:cxn>
              <a:cxn ang="0">
                <a:pos x="49" y="51"/>
              </a:cxn>
              <a:cxn ang="0">
                <a:pos x="51" y="59"/>
              </a:cxn>
              <a:cxn ang="0">
                <a:pos x="53" y="66"/>
              </a:cxn>
              <a:cxn ang="0">
                <a:pos x="58" y="77"/>
              </a:cxn>
              <a:cxn ang="0">
                <a:pos x="59" y="79"/>
              </a:cxn>
              <a:cxn ang="0">
                <a:pos x="58" y="89"/>
              </a:cxn>
              <a:cxn ang="0">
                <a:pos x="57" y="91"/>
              </a:cxn>
              <a:cxn ang="0">
                <a:pos x="54" y="95"/>
              </a:cxn>
              <a:cxn ang="0">
                <a:pos x="51" y="102"/>
              </a:cxn>
              <a:cxn ang="0">
                <a:pos x="50" y="103"/>
              </a:cxn>
              <a:cxn ang="0">
                <a:pos x="38" y="108"/>
              </a:cxn>
              <a:cxn ang="0">
                <a:pos x="25" y="114"/>
              </a:cxn>
              <a:cxn ang="0">
                <a:pos x="13" y="120"/>
              </a:cxn>
              <a:cxn ang="0">
                <a:pos x="6" y="125"/>
              </a:cxn>
              <a:cxn ang="0">
                <a:pos x="0" y="149"/>
              </a:cxn>
              <a:cxn ang="0">
                <a:pos x="61" y="170"/>
              </a:cxn>
              <a:cxn ang="0">
                <a:pos x="61" y="170"/>
              </a:cxn>
              <a:cxn ang="0">
                <a:pos x="90" y="171"/>
              </a:cxn>
              <a:cxn ang="0">
                <a:pos x="97" y="169"/>
              </a:cxn>
              <a:cxn ang="0">
                <a:pos x="157" y="149"/>
              </a:cxn>
              <a:cxn ang="0">
                <a:pos x="151" y="125"/>
              </a:cxn>
              <a:cxn ang="0">
                <a:pos x="62" y="158"/>
              </a:cxn>
              <a:cxn ang="0">
                <a:pos x="62" y="157"/>
              </a:cxn>
              <a:cxn ang="0">
                <a:pos x="62" y="157"/>
              </a:cxn>
              <a:cxn ang="0">
                <a:pos x="62" y="158"/>
              </a:cxn>
            </a:cxnLst>
            <a:rect l="0" t="0" r="r" b="b"/>
            <a:pathLst>
              <a:path w="157" h="175">
                <a:moveTo>
                  <a:pt x="151" y="125"/>
                </a:moveTo>
                <a:cubicBezTo>
                  <a:pt x="149" y="123"/>
                  <a:pt x="147" y="121"/>
                  <a:pt x="144" y="120"/>
                </a:cubicBezTo>
                <a:cubicBezTo>
                  <a:pt x="132" y="114"/>
                  <a:pt x="120" y="109"/>
                  <a:pt x="107" y="104"/>
                </a:cubicBezTo>
                <a:cubicBezTo>
                  <a:pt x="106" y="103"/>
                  <a:pt x="105" y="103"/>
                  <a:pt x="105" y="102"/>
                </a:cubicBezTo>
                <a:cubicBezTo>
                  <a:pt x="104" y="99"/>
                  <a:pt x="103" y="97"/>
                  <a:pt x="102" y="95"/>
                </a:cubicBezTo>
                <a:cubicBezTo>
                  <a:pt x="102" y="93"/>
                  <a:pt x="101" y="92"/>
                  <a:pt x="100" y="91"/>
                </a:cubicBezTo>
                <a:cubicBezTo>
                  <a:pt x="99" y="91"/>
                  <a:pt x="99" y="90"/>
                  <a:pt x="99" y="89"/>
                </a:cubicBezTo>
                <a:cubicBezTo>
                  <a:pt x="99" y="84"/>
                  <a:pt x="97" y="78"/>
                  <a:pt x="102" y="73"/>
                </a:cubicBezTo>
                <a:cubicBezTo>
                  <a:pt x="102" y="73"/>
                  <a:pt x="102" y="73"/>
                  <a:pt x="102" y="72"/>
                </a:cubicBezTo>
                <a:cubicBezTo>
                  <a:pt x="104" y="68"/>
                  <a:pt x="105" y="62"/>
                  <a:pt x="108" y="57"/>
                </a:cubicBezTo>
                <a:cubicBezTo>
                  <a:pt x="108" y="57"/>
                  <a:pt x="108" y="57"/>
                  <a:pt x="108" y="57"/>
                </a:cubicBezTo>
                <a:cubicBezTo>
                  <a:pt x="108" y="54"/>
                  <a:pt x="108" y="50"/>
                  <a:pt x="109" y="47"/>
                </a:cubicBezTo>
                <a:cubicBezTo>
                  <a:pt x="109" y="46"/>
                  <a:pt x="108" y="46"/>
                  <a:pt x="108" y="45"/>
                </a:cubicBezTo>
                <a:cubicBezTo>
                  <a:pt x="106" y="45"/>
                  <a:pt x="106" y="43"/>
                  <a:pt x="106" y="42"/>
                </a:cubicBezTo>
                <a:cubicBezTo>
                  <a:pt x="106" y="35"/>
                  <a:pt x="106" y="34"/>
                  <a:pt x="106" y="27"/>
                </a:cubicBezTo>
                <a:cubicBezTo>
                  <a:pt x="106" y="24"/>
                  <a:pt x="105" y="20"/>
                  <a:pt x="102" y="17"/>
                </a:cubicBezTo>
                <a:cubicBezTo>
                  <a:pt x="100" y="16"/>
                  <a:pt x="99" y="14"/>
                  <a:pt x="97" y="13"/>
                </a:cubicBezTo>
                <a:cubicBezTo>
                  <a:pt x="97" y="13"/>
                  <a:pt x="97" y="13"/>
                  <a:pt x="97" y="13"/>
                </a:cubicBezTo>
                <a:cubicBezTo>
                  <a:pt x="97" y="13"/>
                  <a:pt x="92" y="9"/>
                  <a:pt x="95" y="6"/>
                </a:cubicBezTo>
                <a:cubicBezTo>
                  <a:pt x="96" y="4"/>
                  <a:pt x="99" y="4"/>
                  <a:pt x="99" y="4"/>
                </a:cubicBezTo>
                <a:cubicBezTo>
                  <a:pt x="99" y="4"/>
                  <a:pt x="95" y="0"/>
                  <a:pt x="83" y="3"/>
                </a:cubicBezTo>
                <a:cubicBezTo>
                  <a:pt x="82" y="3"/>
                  <a:pt x="82" y="3"/>
                  <a:pt x="82" y="3"/>
                </a:cubicBezTo>
                <a:cubicBezTo>
                  <a:pt x="81" y="3"/>
                  <a:pt x="80" y="4"/>
                  <a:pt x="79" y="4"/>
                </a:cubicBezTo>
                <a:cubicBezTo>
                  <a:pt x="72" y="6"/>
                  <a:pt x="65" y="8"/>
                  <a:pt x="59" y="13"/>
                </a:cubicBezTo>
                <a:cubicBezTo>
                  <a:pt x="55" y="16"/>
                  <a:pt x="52" y="20"/>
                  <a:pt x="51" y="25"/>
                </a:cubicBezTo>
                <a:cubicBezTo>
                  <a:pt x="51" y="28"/>
                  <a:pt x="51" y="31"/>
                  <a:pt x="51" y="34"/>
                </a:cubicBezTo>
                <a:cubicBezTo>
                  <a:pt x="51" y="38"/>
                  <a:pt x="51" y="37"/>
                  <a:pt x="51" y="42"/>
                </a:cubicBezTo>
                <a:cubicBezTo>
                  <a:pt x="51" y="43"/>
                  <a:pt x="51" y="44"/>
                  <a:pt x="50" y="44"/>
                </a:cubicBezTo>
                <a:cubicBezTo>
                  <a:pt x="48" y="45"/>
                  <a:pt x="48" y="46"/>
                  <a:pt x="48" y="48"/>
                </a:cubicBezTo>
                <a:cubicBezTo>
                  <a:pt x="49" y="49"/>
                  <a:pt x="48" y="50"/>
                  <a:pt x="49" y="51"/>
                </a:cubicBezTo>
                <a:cubicBezTo>
                  <a:pt x="49" y="54"/>
                  <a:pt x="50" y="57"/>
                  <a:pt x="51" y="59"/>
                </a:cubicBezTo>
                <a:cubicBezTo>
                  <a:pt x="51" y="62"/>
                  <a:pt x="53" y="64"/>
                  <a:pt x="53" y="66"/>
                </a:cubicBezTo>
                <a:cubicBezTo>
                  <a:pt x="54" y="70"/>
                  <a:pt x="55" y="74"/>
                  <a:pt x="58" y="77"/>
                </a:cubicBezTo>
                <a:cubicBezTo>
                  <a:pt x="59" y="78"/>
                  <a:pt x="59" y="79"/>
                  <a:pt x="59" y="79"/>
                </a:cubicBezTo>
                <a:cubicBezTo>
                  <a:pt x="59" y="83"/>
                  <a:pt x="58" y="86"/>
                  <a:pt x="58" y="89"/>
                </a:cubicBezTo>
                <a:cubicBezTo>
                  <a:pt x="58" y="90"/>
                  <a:pt x="57" y="91"/>
                  <a:pt x="57" y="91"/>
                </a:cubicBezTo>
                <a:cubicBezTo>
                  <a:pt x="54" y="91"/>
                  <a:pt x="54" y="93"/>
                  <a:pt x="54" y="95"/>
                </a:cubicBezTo>
                <a:cubicBezTo>
                  <a:pt x="53" y="97"/>
                  <a:pt x="52" y="99"/>
                  <a:pt x="51" y="102"/>
                </a:cubicBezTo>
                <a:cubicBezTo>
                  <a:pt x="51" y="102"/>
                  <a:pt x="50" y="103"/>
                  <a:pt x="50" y="103"/>
                </a:cubicBezTo>
                <a:cubicBezTo>
                  <a:pt x="46" y="105"/>
                  <a:pt x="42" y="107"/>
                  <a:pt x="38" y="108"/>
                </a:cubicBezTo>
                <a:cubicBezTo>
                  <a:pt x="33" y="110"/>
                  <a:pt x="29" y="112"/>
                  <a:pt x="25" y="114"/>
                </a:cubicBezTo>
                <a:cubicBezTo>
                  <a:pt x="21" y="116"/>
                  <a:pt x="17" y="118"/>
                  <a:pt x="13" y="120"/>
                </a:cubicBezTo>
                <a:cubicBezTo>
                  <a:pt x="10" y="122"/>
                  <a:pt x="8" y="123"/>
                  <a:pt x="6" y="125"/>
                </a:cubicBezTo>
                <a:cubicBezTo>
                  <a:pt x="0" y="149"/>
                  <a:pt x="0" y="149"/>
                  <a:pt x="0" y="149"/>
                </a:cubicBezTo>
                <a:cubicBezTo>
                  <a:pt x="24" y="149"/>
                  <a:pt x="39" y="165"/>
                  <a:pt x="61" y="170"/>
                </a:cubicBezTo>
                <a:cubicBezTo>
                  <a:pt x="61" y="170"/>
                  <a:pt x="61" y="170"/>
                  <a:pt x="61" y="170"/>
                </a:cubicBezTo>
                <a:cubicBezTo>
                  <a:pt x="61" y="170"/>
                  <a:pt x="77" y="175"/>
                  <a:pt x="90" y="171"/>
                </a:cubicBezTo>
                <a:cubicBezTo>
                  <a:pt x="93" y="171"/>
                  <a:pt x="95" y="170"/>
                  <a:pt x="97" y="169"/>
                </a:cubicBezTo>
                <a:cubicBezTo>
                  <a:pt x="117" y="162"/>
                  <a:pt x="143" y="149"/>
                  <a:pt x="157" y="149"/>
                </a:cubicBezTo>
                <a:lnTo>
                  <a:pt x="151" y="125"/>
                </a:lnTo>
                <a:close/>
                <a:moveTo>
                  <a:pt x="62" y="158"/>
                </a:moveTo>
                <a:cubicBezTo>
                  <a:pt x="62" y="157"/>
                  <a:pt x="62" y="157"/>
                  <a:pt x="62" y="157"/>
                </a:cubicBezTo>
                <a:cubicBezTo>
                  <a:pt x="62" y="157"/>
                  <a:pt x="62" y="157"/>
                  <a:pt x="62" y="157"/>
                </a:cubicBezTo>
                <a:lnTo>
                  <a:pt x="62" y="158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163" name="Freeform 101"/>
          <p:cNvSpPr>
            <a:spLocks noEditPoints="1"/>
          </p:cNvSpPr>
          <p:nvPr/>
        </p:nvSpPr>
        <p:spPr bwMode="auto">
          <a:xfrm>
            <a:off x="8011699" y="3251745"/>
            <a:ext cx="596612" cy="551967"/>
          </a:xfrm>
          <a:custGeom>
            <a:avLst/>
            <a:gdLst/>
            <a:ahLst/>
            <a:cxnLst>
              <a:cxn ang="0">
                <a:pos x="39" y="36"/>
              </a:cxn>
              <a:cxn ang="0">
                <a:pos x="41" y="44"/>
              </a:cxn>
              <a:cxn ang="0">
                <a:pos x="35" y="50"/>
              </a:cxn>
              <a:cxn ang="0">
                <a:pos x="27" y="53"/>
              </a:cxn>
              <a:cxn ang="0">
                <a:pos x="18" y="53"/>
              </a:cxn>
              <a:cxn ang="0">
                <a:pos x="11" y="50"/>
              </a:cxn>
              <a:cxn ang="0">
                <a:pos x="4" y="44"/>
              </a:cxn>
              <a:cxn ang="0">
                <a:pos x="6" y="36"/>
              </a:cxn>
              <a:cxn ang="0">
                <a:pos x="0" y="28"/>
              </a:cxn>
              <a:cxn ang="0">
                <a:pos x="7" y="23"/>
              </a:cxn>
              <a:cxn ang="0">
                <a:pos x="4" y="18"/>
              </a:cxn>
              <a:cxn ang="0">
                <a:pos x="15" y="16"/>
              </a:cxn>
              <a:cxn ang="0">
                <a:pos x="19" y="8"/>
              </a:cxn>
              <a:cxn ang="0">
                <a:pos x="28" y="15"/>
              </a:cxn>
              <a:cxn ang="0">
                <a:pos x="35" y="12"/>
              </a:cxn>
              <a:cxn ang="0">
                <a:pos x="41" y="19"/>
              </a:cxn>
              <a:cxn ang="0">
                <a:pos x="45" y="27"/>
              </a:cxn>
              <a:cxn ang="0">
                <a:pos x="23" y="22"/>
              </a:cxn>
              <a:cxn ang="0">
                <a:pos x="32" y="31"/>
              </a:cxn>
              <a:cxn ang="0">
                <a:pos x="63" y="16"/>
              </a:cxn>
              <a:cxn ang="0">
                <a:pos x="64" y="24"/>
              </a:cxn>
              <a:cxn ang="0">
                <a:pos x="55" y="22"/>
              </a:cxn>
              <a:cxn ang="0">
                <a:pos x="46" y="24"/>
              </a:cxn>
              <a:cxn ang="0">
                <a:pos x="46" y="16"/>
              </a:cxn>
              <a:cxn ang="0">
                <a:pos x="46" y="9"/>
              </a:cxn>
              <a:cxn ang="0">
                <a:pos x="46" y="2"/>
              </a:cxn>
              <a:cxn ang="0">
                <a:pos x="55" y="4"/>
              </a:cxn>
              <a:cxn ang="0">
                <a:pos x="59" y="0"/>
              </a:cxn>
              <a:cxn ang="0">
                <a:pos x="62" y="7"/>
              </a:cxn>
              <a:cxn ang="0">
                <a:pos x="68" y="15"/>
              </a:cxn>
              <a:cxn ang="0">
                <a:pos x="62" y="55"/>
              </a:cxn>
              <a:cxn ang="0">
                <a:pos x="59" y="63"/>
              </a:cxn>
              <a:cxn ang="0">
                <a:pos x="54" y="59"/>
              </a:cxn>
              <a:cxn ang="0">
                <a:pos x="45" y="60"/>
              </a:cxn>
              <a:cxn ang="0">
                <a:pos x="41" y="52"/>
              </a:cxn>
              <a:cxn ang="0">
                <a:pos x="47" y="44"/>
              </a:cxn>
              <a:cxn ang="0">
                <a:pos x="50" y="36"/>
              </a:cxn>
              <a:cxn ang="0">
                <a:pos x="56" y="40"/>
              </a:cxn>
              <a:cxn ang="0">
                <a:pos x="64" y="39"/>
              </a:cxn>
              <a:cxn ang="0">
                <a:pos x="63" y="46"/>
              </a:cxn>
              <a:cxn ang="0">
                <a:pos x="55" y="8"/>
              </a:cxn>
              <a:cxn ang="0">
                <a:pos x="59" y="13"/>
              </a:cxn>
              <a:cxn ang="0">
                <a:pos x="50" y="49"/>
              </a:cxn>
              <a:cxn ang="0">
                <a:pos x="55" y="45"/>
              </a:cxn>
            </a:cxnLst>
            <a:rect l="0" t="0" r="r" b="b"/>
            <a:pathLst>
              <a:path w="68" h="63">
                <a:moveTo>
                  <a:pt x="45" y="35"/>
                </a:moveTo>
                <a:cubicBezTo>
                  <a:pt x="45" y="35"/>
                  <a:pt x="45" y="36"/>
                  <a:pt x="45" y="36"/>
                </a:cubicBezTo>
                <a:cubicBezTo>
                  <a:pt x="39" y="36"/>
                  <a:pt x="39" y="36"/>
                  <a:pt x="39" y="36"/>
                </a:cubicBezTo>
                <a:cubicBezTo>
                  <a:pt x="39" y="37"/>
                  <a:pt x="38" y="38"/>
                  <a:pt x="38" y="39"/>
                </a:cubicBezTo>
                <a:cubicBezTo>
                  <a:pt x="39" y="41"/>
                  <a:pt x="40" y="42"/>
                  <a:pt x="41" y="43"/>
                </a:cubicBezTo>
                <a:cubicBezTo>
                  <a:pt x="41" y="43"/>
                  <a:pt x="41" y="44"/>
                  <a:pt x="41" y="44"/>
                </a:cubicBezTo>
                <a:cubicBezTo>
                  <a:pt x="41" y="44"/>
                  <a:pt x="41" y="44"/>
                  <a:pt x="41" y="45"/>
                </a:cubicBezTo>
                <a:cubicBezTo>
                  <a:pt x="40" y="46"/>
                  <a:pt x="36" y="50"/>
                  <a:pt x="35" y="50"/>
                </a:cubicBezTo>
                <a:cubicBezTo>
                  <a:pt x="35" y="50"/>
                  <a:pt x="35" y="50"/>
                  <a:pt x="35" y="50"/>
                </a:cubicBezTo>
                <a:cubicBezTo>
                  <a:pt x="31" y="47"/>
                  <a:pt x="31" y="47"/>
                  <a:pt x="31" y="47"/>
                </a:cubicBezTo>
                <a:cubicBezTo>
                  <a:pt x="30" y="47"/>
                  <a:pt x="29" y="47"/>
                  <a:pt x="28" y="48"/>
                </a:cubicBezTo>
                <a:cubicBezTo>
                  <a:pt x="28" y="49"/>
                  <a:pt x="27" y="51"/>
                  <a:pt x="27" y="53"/>
                </a:cubicBezTo>
                <a:cubicBezTo>
                  <a:pt x="27" y="54"/>
                  <a:pt x="26" y="54"/>
                  <a:pt x="26" y="54"/>
                </a:cubicBezTo>
                <a:cubicBezTo>
                  <a:pt x="19" y="54"/>
                  <a:pt x="19" y="54"/>
                  <a:pt x="19" y="54"/>
                </a:cubicBezTo>
                <a:cubicBezTo>
                  <a:pt x="19" y="54"/>
                  <a:pt x="18" y="54"/>
                  <a:pt x="18" y="53"/>
                </a:cubicBezTo>
                <a:cubicBezTo>
                  <a:pt x="17" y="48"/>
                  <a:pt x="17" y="48"/>
                  <a:pt x="17" y="48"/>
                </a:cubicBezTo>
                <a:cubicBezTo>
                  <a:pt x="16" y="47"/>
                  <a:pt x="16" y="47"/>
                  <a:pt x="15" y="47"/>
                </a:cubicBezTo>
                <a:cubicBezTo>
                  <a:pt x="11" y="50"/>
                  <a:pt x="11" y="50"/>
                  <a:pt x="11" y="50"/>
                </a:cubicBezTo>
                <a:cubicBezTo>
                  <a:pt x="10" y="50"/>
                  <a:pt x="10" y="50"/>
                  <a:pt x="10" y="50"/>
                </a:cubicBezTo>
                <a:cubicBezTo>
                  <a:pt x="10" y="50"/>
                  <a:pt x="9" y="50"/>
                  <a:pt x="9" y="50"/>
                </a:cubicBezTo>
                <a:cubicBezTo>
                  <a:pt x="8" y="49"/>
                  <a:pt x="4" y="45"/>
                  <a:pt x="4" y="44"/>
                </a:cubicBezTo>
                <a:cubicBezTo>
                  <a:pt x="4" y="44"/>
                  <a:pt x="4" y="44"/>
                  <a:pt x="4" y="43"/>
                </a:cubicBezTo>
                <a:cubicBezTo>
                  <a:pt x="5" y="42"/>
                  <a:pt x="6" y="41"/>
                  <a:pt x="7" y="39"/>
                </a:cubicBezTo>
                <a:cubicBezTo>
                  <a:pt x="7" y="38"/>
                  <a:pt x="6" y="37"/>
                  <a:pt x="6" y="36"/>
                </a:cubicBezTo>
                <a:cubicBezTo>
                  <a:pt x="1" y="35"/>
                  <a:pt x="1" y="35"/>
                  <a:pt x="1" y="35"/>
                </a:cubicBezTo>
                <a:cubicBezTo>
                  <a:pt x="0" y="35"/>
                  <a:pt x="0" y="35"/>
                  <a:pt x="0" y="34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7"/>
                  <a:pt x="0" y="27"/>
                  <a:pt x="1" y="27"/>
                </a:cubicBezTo>
                <a:cubicBezTo>
                  <a:pt x="6" y="26"/>
                  <a:pt x="6" y="26"/>
                  <a:pt x="6" y="26"/>
                </a:cubicBezTo>
                <a:cubicBezTo>
                  <a:pt x="6" y="25"/>
                  <a:pt x="7" y="24"/>
                  <a:pt x="7" y="23"/>
                </a:cubicBezTo>
                <a:cubicBezTo>
                  <a:pt x="6" y="22"/>
                  <a:pt x="5" y="20"/>
                  <a:pt x="4" y="19"/>
                </a:cubicBezTo>
                <a:cubicBezTo>
                  <a:pt x="4" y="19"/>
                  <a:pt x="4" y="19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5" y="17"/>
                  <a:pt x="9" y="12"/>
                  <a:pt x="10" y="12"/>
                </a:cubicBezTo>
                <a:cubicBezTo>
                  <a:pt x="10" y="12"/>
                  <a:pt x="10" y="12"/>
                  <a:pt x="11" y="13"/>
                </a:cubicBezTo>
                <a:cubicBezTo>
                  <a:pt x="15" y="16"/>
                  <a:pt x="15" y="16"/>
                  <a:pt x="15" y="16"/>
                </a:cubicBezTo>
                <a:cubicBezTo>
                  <a:pt x="16" y="15"/>
                  <a:pt x="16" y="15"/>
                  <a:pt x="17" y="15"/>
                </a:cubicBezTo>
                <a:cubicBezTo>
                  <a:pt x="18" y="13"/>
                  <a:pt x="18" y="11"/>
                  <a:pt x="18" y="9"/>
                </a:cubicBezTo>
                <a:cubicBezTo>
                  <a:pt x="18" y="9"/>
                  <a:pt x="19" y="8"/>
                  <a:pt x="19" y="8"/>
                </a:cubicBezTo>
                <a:cubicBezTo>
                  <a:pt x="26" y="8"/>
                  <a:pt x="26" y="8"/>
                  <a:pt x="26" y="8"/>
                </a:cubicBezTo>
                <a:cubicBezTo>
                  <a:pt x="26" y="8"/>
                  <a:pt x="27" y="9"/>
                  <a:pt x="27" y="9"/>
                </a:cubicBezTo>
                <a:cubicBezTo>
                  <a:pt x="28" y="15"/>
                  <a:pt x="28" y="15"/>
                  <a:pt x="28" y="15"/>
                </a:cubicBezTo>
                <a:cubicBezTo>
                  <a:pt x="29" y="15"/>
                  <a:pt x="30" y="15"/>
                  <a:pt x="31" y="16"/>
                </a:cubicBezTo>
                <a:cubicBezTo>
                  <a:pt x="35" y="13"/>
                  <a:pt x="35" y="13"/>
                  <a:pt x="35" y="13"/>
                </a:cubicBezTo>
                <a:cubicBezTo>
                  <a:pt x="35" y="12"/>
                  <a:pt x="35" y="12"/>
                  <a:pt x="35" y="12"/>
                </a:cubicBezTo>
                <a:cubicBezTo>
                  <a:pt x="36" y="12"/>
                  <a:pt x="36" y="12"/>
                  <a:pt x="36" y="13"/>
                </a:cubicBezTo>
                <a:cubicBezTo>
                  <a:pt x="37" y="13"/>
                  <a:pt x="41" y="17"/>
                  <a:pt x="41" y="18"/>
                </a:cubicBezTo>
                <a:cubicBezTo>
                  <a:pt x="41" y="19"/>
                  <a:pt x="41" y="19"/>
                  <a:pt x="41" y="19"/>
                </a:cubicBezTo>
                <a:cubicBezTo>
                  <a:pt x="40" y="20"/>
                  <a:pt x="39" y="22"/>
                  <a:pt x="38" y="23"/>
                </a:cubicBezTo>
                <a:cubicBezTo>
                  <a:pt x="38" y="24"/>
                  <a:pt x="39" y="25"/>
                  <a:pt x="39" y="26"/>
                </a:cubicBezTo>
                <a:cubicBezTo>
                  <a:pt x="45" y="27"/>
                  <a:pt x="45" y="27"/>
                  <a:pt x="45" y="27"/>
                </a:cubicBezTo>
                <a:cubicBezTo>
                  <a:pt x="45" y="27"/>
                  <a:pt x="45" y="27"/>
                  <a:pt x="45" y="28"/>
                </a:cubicBezTo>
                <a:lnTo>
                  <a:pt x="45" y="35"/>
                </a:lnTo>
                <a:close/>
                <a:moveTo>
                  <a:pt x="23" y="22"/>
                </a:moveTo>
                <a:cubicBezTo>
                  <a:pt x="18" y="22"/>
                  <a:pt x="13" y="26"/>
                  <a:pt x="13" y="31"/>
                </a:cubicBezTo>
                <a:cubicBezTo>
                  <a:pt x="13" y="36"/>
                  <a:pt x="18" y="40"/>
                  <a:pt x="23" y="40"/>
                </a:cubicBezTo>
                <a:cubicBezTo>
                  <a:pt x="28" y="40"/>
                  <a:pt x="32" y="36"/>
                  <a:pt x="32" y="31"/>
                </a:cubicBezTo>
                <a:cubicBezTo>
                  <a:pt x="32" y="26"/>
                  <a:pt x="28" y="22"/>
                  <a:pt x="23" y="22"/>
                </a:cubicBezTo>
                <a:close/>
                <a:moveTo>
                  <a:pt x="68" y="15"/>
                </a:moveTo>
                <a:cubicBezTo>
                  <a:pt x="68" y="16"/>
                  <a:pt x="64" y="16"/>
                  <a:pt x="63" y="16"/>
                </a:cubicBezTo>
                <a:cubicBezTo>
                  <a:pt x="63" y="17"/>
                  <a:pt x="62" y="18"/>
                  <a:pt x="62" y="18"/>
                </a:cubicBezTo>
                <a:cubicBezTo>
                  <a:pt x="62" y="19"/>
                  <a:pt x="64" y="23"/>
                  <a:pt x="64" y="23"/>
                </a:cubicBezTo>
                <a:cubicBezTo>
                  <a:pt x="64" y="23"/>
                  <a:pt x="64" y="23"/>
                  <a:pt x="64" y="24"/>
                </a:cubicBezTo>
                <a:cubicBezTo>
                  <a:pt x="63" y="24"/>
                  <a:pt x="59" y="26"/>
                  <a:pt x="59" y="26"/>
                </a:cubicBezTo>
                <a:cubicBezTo>
                  <a:pt x="59" y="26"/>
                  <a:pt x="56" y="22"/>
                  <a:pt x="56" y="22"/>
                </a:cubicBezTo>
                <a:cubicBezTo>
                  <a:pt x="55" y="22"/>
                  <a:pt x="55" y="22"/>
                  <a:pt x="55" y="22"/>
                </a:cubicBezTo>
                <a:cubicBezTo>
                  <a:pt x="54" y="22"/>
                  <a:pt x="54" y="22"/>
                  <a:pt x="54" y="22"/>
                </a:cubicBezTo>
                <a:cubicBezTo>
                  <a:pt x="53" y="22"/>
                  <a:pt x="50" y="26"/>
                  <a:pt x="50" y="26"/>
                </a:cubicBezTo>
                <a:cubicBezTo>
                  <a:pt x="50" y="26"/>
                  <a:pt x="46" y="24"/>
                  <a:pt x="46" y="24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7" y="19"/>
                  <a:pt x="47" y="18"/>
                </a:cubicBezTo>
                <a:cubicBezTo>
                  <a:pt x="47" y="18"/>
                  <a:pt x="46" y="17"/>
                  <a:pt x="46" y="16"/>
                </a:cubicBezTo>
                <a:cubicBezTo>
                  <a:pt x="45" y="16"/>
                  <a:pt x="41" y="16"/>
                  <a:pt x="41" y="15"/>
                </a:cubicBezTo>
                <a:cubicBezTo>
                  <a:pt x="41" y="10"/>
                  <a:pt x="41" y="10"/>
                  <a:pt x="41" y="10"/>
                </a:cubicBezTo>
                <a:cubicBezTo>
                  <a:pt x="41" y="10"/>
                  <a:pt x="45" y="9"/>
                  <a:pt x="46" y="9"/>
                </a:cubicBezTo>
                <a:cubicBezTo>
                  <a:pt x="46" y="9"/>
                  <a:pt x="47" y="8"/>
                  <a:pt x="47" y="7"/>
                </a:cubicBezTo>
                <a:cubicBezTo>
                  <a:pt x="47" y="7"/>
                  <a:pt x="45" y="3"/>
                  <a:pt x="45" y="2"/>
                </a:cubicBezTo>
                <a:cubicBezTo>
                  <a:pt x="45" y="2"/>
                  <a:pt x="45" y="2"/>
                  <a:pt x="46" y="2"/>
                </a:cubicBezTo>
                <a:cubicBezTo>
                  <a:pt x="46" y="2"/>
                  <a:pt x="50" y="0"/>
                  <a:pt x="50" y="0"/>
                </a:cubicBezTo>
                <a:cubicBezTo>
                  <a:pt x="50" y="0"/>
                  <a:pt x="53" y="3"/>
                  <a:pt x="54" y="4"/>
                </a:cubicBezTo>
                <a:cubicBezTo>
                  <a:pt x="54" y="4"/>
                  <a:pt x="54" y="4"/>
                  <a:pt x="55" y="4"/>
                </a:cubicBezTo>
                <a:cubicBezTo>
                  <a:pt x="55" y="4"/>
                  <a:pt x="55" y="4"/>
                  <a:pt x="56" y="4"/>
                </a:cubicBezTo>
                <a:cubicBezTo>
                  <a:pt x="57" y="2"/>
                  <a:pt x="58" y="1"/>
                  <a:pt x="59" y="0"/>
                </a:cubicBezTo>
                <a:cubicBezTo>
                  <a:pt x="59" y="0"/>
                  <a:pt x="59" y="0"/>
                  <a:pt x="59" y="0"/>
                </a:cubicBezTo>
                <a:cubicBezTo>
                  <a:pt x="59" y="0"/>
                  <a:pt x="63" y="2"/>
                  <a:pt x="64" y="2"/>
                </a:cubicBezTo>
                <a:cubicBezTo>
                  <a:pt x="64" y="2"/>
                  <a:pt x="64" y="2"/>
                  <a:pt x="64" y="2"/>
                </a:cubicBezTo>
                <a:cubicBezTo>
                  <a:pt x="64" y="3"/>
                  <a:pt x="62" y="7"/>
                  <a:pt x="62" y="7"/>
                </a:cubicBezTo>
                <a:cubicBezTo>
                  <a:pt x="62" y="8"/>
                  <a:pt x="63" y="9"/>
                  <a:pt x="63" y="9"/>
                </a:cubicBezTo>
                <a:cubicBezTo>
                  <a:pt x="64" y="9"/>
                  <a:pt x="68" y="10"/>
                  <a:pt x="68" y="10"/>
                </a:cubicBezTo>
                <a:lnTo>
                  <a:pt x="68" y="15"/>
                </a:lnTo>
                <a:close/>
                <a:moveTo>
                  <a:pt x="68" y="52"/>
                </a:moveTo>
                <a:cubicBezTo>
                  <a:pt x="68" y="52"/>
                  <a:pt x="64" y="53"/>
                  <a:pt x="63" y="53"/>
                </a:cubicBezTo>
                <a:cubicBezTo>
                  <a:pt x="63" y="54"/>
                  <a:pt x="62" y="54"/>
                  <a:pt x="62" y="55"/>
                </a:cubicBezTo>
                <a:cubicBezTo>
                  <a:pt x="62" y="56"/>
                  <a:pt x="64" y="59"/>
                  <a:pt x="64" y="60"/>
                </a:cubicBezTo>
                <a:cubicBezTo>
                  <a:pt x="64" y="60"/>
                  <a:pt x="64" y="60"/>
                  <a:pt x="64" y="60"/>
                </a:cubicBezTo>
                <a:cubicBezTo>
                  <a:pt x="63" y="60"/>
                  <a:pt x="59" y="63"/>
                  <a:pt x="59" y="63"/>
                </a:cubicBezTo>
                <a:cubicBezTo>
                  <a:pt x="59" y="63"/>
                  <a:pt x="56" y="59"/>
                  <a:pt x="56" y="59"/>
                </a:cubicBezTo>
                <a:cubicBezTo>
                  <a:pt x="55" y="59"/>
                  <a:pt x="55" y="59"/>
                  <a:pt x="55" y="59"/>
                </a:cubicBezTo>
                <a:cubicBezTo>
                  <a:pt x="54" y="59"/>
                  <a:pt x="54" y="59"/>
                  <a:pt x="54" y="59"/>
                </a:cubicBezTo>
                <a:cubicBezTo>
                  <a:pt x="53" y="59"/>
                  <a:pt x="50" y="63"/>
                  <a:pt x="50" y="63"/>
                </a:cubicBezTo>
                <a:cubicBezTo>
                  <a:pt x="50" y="63"/>
                  <a:pt x="46" y="60"/>
                  <a:pt x="46" y="60"/>
                </a:cubicBezTo>
                <a:cubicBezTo>
                  <a:pt x="45" y="60"/>
                  <a:pt x="45" y="60"/>
                  <a:pt x="45" y="60"/>
                </a:cubicBezTo>
                <a:cubicBezTo>
                  <a:pt x="45" y="59"/>
                  <a:pt x="47" y="56"/>
                  <a:pt x="47" y="55"/>
                </a:cubicBezTo>
                <a:cubicBezTo>
                  <a:pt x="47" y="54"/>
                  <a:pt x="46" y="54"/>
                  <a:pt x="46" y="53"/>
                </a:cubicBezTo>
                <a:cubicBezTo>
                  <a:pt x="45" y="53"/>
                  <a:pt x="41" y="52"/>
                  <a:pt x="41" y="52"/>
                </a:cubicBezTo>
                <a:cubicBezTo>
                  <a:pt x="41" y="47"/>
                  <a:pt x="41" y="47"/>
                  <a:pt x="41" y="47"/>
                </a:cubicBezTo>
                <a:cubicBezTo>
                  <a:pt x="41" y="46"/>
                  <a:pt x="45" y="46"/>
                  <a:pt x="46" y="46"/>
                </a:cubicBezTo>
                <a:cubicBezTo>
                  <a:pt x="46" y="45"/>
                  <a:pt x="47" y="45"/>
                  <a:pt x="47" y="44"/>
                </a:cubicBezTo>
                <a:cubicBezTo>
                  <a:pt x="47" y="43"/>
                  <a:pt x="45" y="40"/>
                  <a:pt x="45" y="39"/>
                </a:cubicBezTo>
                <a:cubicBezTo>
                  <a:pt x="45" y="39"/>
                  <a:pt x="45" y="39"/>
                  <a:pt x="46" y="39"/>
                </a:cubicBezTo>
                <a:cubicBezTo>
                  <a:pt x="46" y="39"/>
                  <a:pt x="50" y="36"/>
                  <a:pt x="50" y="36"/>
                </a:cubicBezTo>
                <a:cubicBezTo>
                  <a:pt x="50" y="36"/>
                  <a:pt x="53" y="40"/>
                  <a:pt x="54" y="40"/>
                </a:cubicBezTo>
                <a:cubicBezTo>
                  <a:pt x="54" y="40"/>
                  <a:pt x="54" y="40"/>
                  <a:pt x="55" y="40"/>
                </a:cubicBezTo>
                <a:cubicBezTo>
                  <a:pt x="55" y="40"/>
                  <a:pt x="55" y="40"/>
                  <a:pt x="56" y="40"/>
                </a:cubicBezTo>
                <a:cubicBezTo>
                  <a:pt x="57" y="39"/>
                  <a:pt x="58" y="38"/>
                  <a:pt x="59" y="36"/>
                </a:cubicBezTo>
                <a:cubicBezTo>
                  <a:pt x="59" y="36"/>
                  <a:pt x="59" y="36"/>
                  <a:pt x="59" y="36"/>
                </a:cubicBezTo>
                <a:cubicBezTo>
                  <a:pt x="59" y="36"/>
                  <a:pt x="63" y="39"/>
                  <a:pt x="64" y="39"/>
                </a:cubicBezTo>
                <a:cubicBezTo>
                  <a:pt x="64" y="39"/>
                  <a:pt x="64" y="39"/>
                  <a:pt x="64" y="39"/>
                </a:cubicBezTo>
                <a:cubicBezTo>
                  <a:pt x="64" y="40"/>
                  <a:pt x="62" y="43"/>
                  <a:pt x="62" y="44"/>
                </a:cubicBezTo>
                <a:cubicBezTo>
                  <a:pt x="62" y="45"/>
                  <a:pt x="63" y="45"/>
                  <a:pt x="63" y="46"/>
                </a:cubicBezTo>
                <a:cubicBezTo>
                  <a:pt x="64" y="46"/>
                  <a:pt x="68" y="46"/>
                  <a:pt x="68" y="47"/>
                </a:cubicBezTo>
                <a:lnTo>
                  <a:pt x="68" y="52"/>
                </a:lnTo>
                <a:close/>
                <a:moveTo>
                  <a:pt x="55" y="8"/>
                </a:moveTo>
                <a:cubicBezTo>
                  <a:pt x="52" y="8"/>
                  <a:pt x="50" y="10"/>
                  <a:pt x="50" y="13"/>
                </a:cubicBezTo>
                <a:cubicBezTo>
                  <a:pt x="50" y="15"/>
                  <a:pt x="52" y="17"/>
                  <a:pt x="55" y="17"/>
                </a:cubicBezTo>
                <a:cubicBezTo>
                  <a:pt x="57" y="17"/>
                  <a:pt x="59" y="15"/>
                  <a:pt x="59" y="13"/>
                </a:cubicBezTo>
                <a:cubicBezTo>
                  <a:pt x="59" y="10"/>
                  <a:pt x="57" y="8"/>
                  <a:pt x="55" y="8"/>
                </a:cubicBezTo>
                <a:close/>
                <a:moveTo>
                  <a:pt x="55" y="45"/>
                </a:moveTo>
                <a:cubicBezTo>
                  <a:pt x="52" y="45"/>
                  <a:pt x="50" y="47"/>
                  <a:pt x="50" y="49"/>
                </a:cubicBezTo>
                <a:cubicBezTo>
                  <a:pt x="50" y="52"/>
                  <a:pt x="52" y="54"/>
                  <a:pt x="55" y="54"/>
                </a:cubicBezTo>
                <a:cubicBezTo>
                  <a:pt x="57" y="54"/>
                  <a:pt x="59" y="52"/>
                  <a:pt x="59" y="49"/>
                </a:cubicBezTo>
                <a:cubicBezTo>
                  <a:pt x="59" y="47"/>
                  <a:pt x="57" y="45"/>
                  <a:pt x="55" y="45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166" name="Freeform 66"/>
          <p:cNvSpPr>
            <a:spLocks noEditPoints="1"/>
          </p:cNvSpPr>
          <p:nvPr/>
        </p:nvSpPr>
        <p:spPr bwMode="auto">
          <a:xfrm>
            <a:off x="7866207" y="2521339"/>
            <a:ext cx="330200" cy="256117"/>
          </a:xfrm>
          <a:custGeom>
            <a:avLst/>
            <a:gdLst/>
            <a:ahLst/>
            <a:cxnLst>
              <a:cxn ang="0">
                <a:pos x="29" y="41"/>
              </a:cxn>
              <a:cxn ang="0">
                <a:pos x="22" y="40"/>
              </a:cxn>
              <a:cxn ang="0">
                <a:pos x="11" y="45"/>
              </a:cxn>
              <a:cxn ang="0">
                <a:pos x="7" y="46"/>
              </a:cxn>
              <a:cxn ang="0">
                <a:pos x="7" y="46"/>
              </a:cxn>
              <a:cxn ang="0">
                <a:pos x="6" y="45"/>
              </a:cxn>
              <a:cxn ang="0">
                <a:pos x="6" y="43"/>
              </a:cxn>
              <a:cxn ang="0">
                <a:pos x="11" y="36"/>
              </a:cxn>
              <a:cxn ang="0">
                <a:pos x="0" y="20"/>
              </a:cxn>
              <a:cxn ang="0">
                <a:pos x="29" y="0"/>
              </a:cxn>
              <a:cxn ang="0">
                <a:pos x="57" y="20"/>
              </a:cxn>
              <a:cxn ang="0">
                <a:pos x="29" y="41"/>
              </a:cxn>
              <a:cxn ang="0">
                <a:pos x="62" y="47"/>
              </a:cxn>
              <a:cxn ang="0">
                <a:pos x="66" y="53"/>
              </a:cxn>
              <a:cxn ang="0">
                <a:pos x="67" y="55"/>
              </a:cxn>
              <a:cxn ang="0">
                <a:pos x="66" y="56"/>
              </a:cxn>
              <a:cxn ang="0">
                <a:pos x="62" y="55"/>
              </a:cxn>
              <a:cxn ang="0">
                <a:pos x="51" y="50"/>
              </a:cxn>
              <a:cxn ang="0">
                <a:pos x="44" y="51"/>
              </a:cxn>
              <a:cxn ang="0">
                <a:pos x="25" y="46"/>
              </a:cxn>
              <a:cxn ang="0">
                <a:pos x="29" y="46"/>
              </a:cxn>
              <a:cxn ang="0">
                <a:pos x="52" y="39"/>
              </a:cxn>
              <a:cxn ang="0">
                <a:pos x="62" y="20"/>
              </a:cxn>
              <a:cxn ang="0">
                <a:pos x="61" y="14"/>
              </a:cxn>
              <a:cxn ang="0">
                <a:pos x="72" y="30"/>
              </a:cxn>
              <a:cxn ang="0">
                <a:pos x="62" y="47"/>
              </a:cxn>
            </a:cxnLst>
            <a:rect l="0" t="0" r="r" b="b"/>
            <a:pathLst>
              <a:path w="72" h="56">
                <a:moveTo>
                  <a:pt x="29" y="41"/>
                </a:moveTo>
                <a:cubicBezTo>
                  <a:pt x="26" y="41"/>
                  <a:pt x="24" y="40"/>
                  <a:pt x="22" y="40"/>
                </a:cubicBezTo>
                <a:cubicBezTo>
                  <a:pt x="18" y="42"/>
                  <a:pt x="15" y="44"/>
                  <a:pt x="11" y="45"/>
                </a:cubicBezTo>
                <a:cubicBezTo>
                  <a:pt x="9" y="45"/>
                  <a:pt x="8" y="46"/>
                  <a:pt x="7" y="46"/>
                </a:cubicBezTo>
                <a:cubicBezTo>
                  <a:pt x="7" y="46"/>
                  <a:pt x="7" y="46"/>
                  <a:pt x="7" y="46"/>
                </a:cubicBezTo>
                <a:cubicBezTo>
                  <a:pt x="6" y="46"/>
                  <a:pt x="6" y="45"/>
                  <a:pt x="6" y="45"/>
                </a:cubicBezTo>
                <a:cubicBezTo>
                  <a:pt x="5" y="44"/>
                  <a:pt x="6" y="43"/>
                  <a:pt x="6" y="43"/>
                </a:cubicBezTo>
                <a:cubicBezTo>
                  <a:pt x="8" y="41"/>
                  <a:pt x="10" y="40"/>
                  <a:pt x="11" y="36"/>
                </a:cubicBezTo>
                <a:cubicBezTo>
                  <a:pt x="5" y="32"/>
                  <a:pt x="0" y="27"/>
                  <a:pt x="0" y="20"/>
                </a:cubicBezTo>
                <a:cubicBezTo>
                  <a:pt x="0" y="9"/>
                  <a:pt x="13" y="0"/>
                  <a:pt x="29" y="0"/>
                </a:cubicBezTo>
                <a:cubicBezTo>
                  <a:pt x="44" y="0"/>
                  <a:pt x="57" y="9"/>
                  <a:pt x="57" y="20"/>
                </a:cubicBezTo>
                <a:cubicBezTo>
                  <a:pt x="57" y="32"/>
                  <a:pt x="44" y="41"/>
                  <a:pt x="29" y="41"/>
                </a:cubicBezTo>
                <a:close/>
                <a:moveTo>
                  <a:pt x="62" y="47"/>
                </a:moveTo>
                <a:cubicBezTo>
                  <a:pt x="63" y="50"/>
                  <a:pt x="65" y="51"/>
                  <a:pt x="66" y="53"/>
                </a:cubicBezTo>
                <a:cubicBezTo>
                  <a:pt x="67" y="54"/>
                  <a:pt x="67" y="54"/>
                  <a:pt x="67" y="55"/>
                </a:cubicBezTo>
                <a:cubicBezTo>
                  <a:pt x="67" y="56"/>
                  <a:pt x="67" y="56"/>
                  <a:pt x="66" y="56"/>
                </a:cubicBezTo>
                <a:cubicBezTo>
                  <a:pt x="65" y="56"/>
                  <a:pt x="63" y="56"/>
                  <a:pt x="62" y="55"/>
                </a:cubicBezTo>
                <a:cubicBezTo>
                  <a:pt x="58" y="54"/>
                  <a:pt x="55" y="53"/>
                  <a:pt x="51" y="50"/>
                </a:cubicBezTo>
                <a:cubicBezTo>
                  <a:pt x="49" y="51"/>
                  <a:pt x="47" y="51"/>
                  <a:pt x="44" y="51"/>
                </a:cubicBezTo>
                <a:cubicBezTo>
                  <a:pt x="37" y="51"/>
                  <a:pt x="30" y="49"/>
                  <a:pt x="25" y="46"/>
                </a:cubicBezTo>
                <a:cubicBezTo>
                  <a:pt x="26" y="46"/>
                  <a:pt x="28" y="46"/>
                  <a:pt x="29" y="46"/>
                </a:cubicBezTo>
                <a:cubicBezTo>
                  <a:pt x="37" y="46"/>
                  <a:pt x="46" y="43"/>
                  <a:pt x="52" y="39"/>
                </a:cubicBezTo>
                <a:cubicBezTo>
                  <a:pt x="58" y="34"/>
                  <a:pt x="62" y="27"/>
                  <a:pt x="62" y="20"/>
                </a:cubicBezTo>
                <a:cubicBezTo>
                  <a:pt x="62" y="18"/>
                  <a:pt x="62" y="16"/>
                  <a:pt x="61" y="14"/>
                </a:cubicBezTo>
                <a:cubicBezTo>
                  <a:pt x="68" y="18"/>
                  <a:pt x="72" y="24"/>
                  <a:pt x="72" y="30"/>
                </a:cubicBezTo>
                <a:cubicBezTo>
                  <a:pt x="72" y="37"/>
                  <a:pt x="68" y="43"/>
                  <a:pt x="62" y="47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167" name="Freeform 64"/>
          <p:cNvSpPr>
            <a:spLocks noEditPoints="1"/>
          </p:cNvSpPr>
          <p:nvPr/>
        </p:nvSpPr>
        <p:spPr bwMode="auto">
          <a:xfrm rot="19719836">
            <a:off x="10317333" y="2706942"/>
            <a:ext cx="305411" cy="459831"/>
          </a:xfrm>
          <a:custGeom>
            <a:avLst/>
            <a:gdLst/>
            <a:ahLst/>
            <a:cxnLst>
              <a:cxn ang="0">
                <a:pos x="37" y="20"/>
              </a:cxn>
              <a:cxn ang="0">
                <a:pos x="20" y="40"/>
              </a:cxn>
              <a:cxn ang="0">
                <a:pos x="11" y="47"/>
              </a:cxn>
              <a:cxn ang="0">
                <a:pos x="11" y="48"/>
              </a:cxn>
              <a:cxn ang="0">
                <a:pos x="15" y="54"/>
              </a:cxn>
              <a:cxn ang="0">
                <a:pos x="7" y="62"/>
              </a:cxn>
              <a:cxn ang="0">
                <a:pos x="0" y="54"/>
              </a:cxn>
              <a:cxn ang="0">
                <a:pos x="4" y="48"/>
              </a:cxn>
              <a:cxn ang="0">
                <a:pos x="4" y="15"/>
              </a:cxn>
              <a:cxn ang="0">
                <a:pos x="0" y="8"/>
              </a:cxn>
              <a:cxn ang="0">
                <a:pos x="7" y="0"/>
              </a:cxn>
              <a:cxn ang="0">
                <a:pos x="15" y="8"/>
              </a:cxn>
              <a:cxn ang="0">
                <a:pos x="11" y="15"/>
              </a:cxn>
              <a:cxn ang="0">
                <a:pos x="11" y="35"/>
              </a:cxn>
              <a:cxn ang="0">
                <a:pos x="18" y="33"/>
              </a:cxn>
              <a:cxn ang="0">
                <a:pos x="29" y="20"/>
              </a:cxn>
              <a:cxn ang="0">
                <a:pos x="25" y="13"/>
              </a:cxn>
              <a:cxn ang="0">
                <a:pos x="33" y="6"/>
              </a:cxn>
              <a:cxn ang="0">
                <a:pos x="41" y="13"/>
              </a:cxn>
              <a:cxn ang="0">
                <a:pos x="37" y="20"/>
              </a:cxn>
              <a:cxn ang="0">
                <a:pos x="7" y="4"/>
              </a:cxn>
              <a:cxn ang="0">
                <a:pos x="4" y="8"/>
              </a:cxn>
              <a:cxn ang="0">
                <a:pos x="7" y="12"/>
              </a:cxn>
              <a:cxn ang="0">
                <a:pos x="11" y="8"/>
              </a:cxn>
              <a:cxn ang="0">
                <a:pos x="7" y="4"/>
              </a:cxn>
              <a:cxn ang="0">
                <a:pos x="7" y="51"/>
              </a:cxn>
              <a:cxn ang="0">
                <a:pos x="4" y="54"/>
              </a:cxn>
              <a:cxn ang="0">
                <a:pos x="7" y="58"/>
              </a:cxn>
              <a:cxn ang="0">
                <a:pos x="11" y="54"/>
              </a:cxn>
              <a:cxn ang="0">
                <a:pos x="7" y="51"/>
              </a:cxn>
              <a:cxn ang="0">
                <a:pos x="33" y="9"/>
              </a:cxn>
              <a:cxn ang="0">
                <a:pos x="29" y="13"/>
              </a:cxn>
              <a:cxn ang="0">
                <a:pos x="33" y="17"/>
              </a:cxn>
              <a:cxn ang="0">
                <a:pos x="37" y="13"/>
              </a:cxn>
              <a:cxn ang="0">
                <a:pos x="33" y="9"/>
              </a:cxn>
            </a:cxnLst>
            <a:rect l="0" t="0" r="r" b="b"/>
            <a:pathLst>
              <a:path w="41" h="62">
                <a:moveTo>
                  <a:pt x="37" y="20"/>
                </a:moveTo>
                <a:cubicBezTo>
                  <a:pt x="37" y="34"/>
                  <a:pt x="27" y="38"/>
                  <a:pt x="20" y="40"/>
                </a:cubicBezTo>
                <a:cubicBezTo>
                  <a:pt x="13" y="42"/>
                  <a:pt x="11" y="43"/>
                  <a:pt x="11" y="47"/>
                </a:cubicBezTo>
                <a:cubicBezTo>
                  <a:pt x="11" y="48"/>
                  <a:pt x="11" y="48"/>
                  <a:pt x="11" y="48"/>
                </a:cubicBezTo>
                <a:cubicBezTo>
                  <a:pt x="14" y="49"/>
                  <a:pt x="15" y="52"/>
                  <a:pt x="15" y="54"/>
                </a:cubicBezTo>
                <a:cubicBezTo>
                  <a:pt x="15" y="59"/>
                  <a:pt x="12" y="62"/>
                  <a:pt x="7" y="62"/>
                </a:cubicBezTo>
                <a:cubicBezTo>
                  <a:pt x="3" y="62"/>
                  <a:pt x="0" y="59"/>
                  <a:pt x="0" y="54"/>
                </a:cubicBezTo>
                <a:cubicBezTo>
                  <a:pt x="0" y="52"/>
                  <a:pt x="1" y="49"/>
                  <a:pt x="4" y="48"/>
                </a:cubicBezTo>
                <a:cubicBezTo>
                  <a:pt x="4" y="15"/>
                  <a:pt x="4" y="15"/>
                  <a:pt x="4" y="15"/>
                </a:cubicBezTo>
                <a:cubicBezTo>
                  <a:pt x="1" y="14"/>
                  <a:pt x="0" y="11"/>
                  <a:pt x="0" y="8"/>
                </a:cubicBezTo>
                <a:cubicBezTo>
                  <a:pt x="0" y="4"/>
                  <a:pt x="3" y="0"/>
                  <a:pt x="7" y="0"/>
                </a:cubicBezTo>
                <a:cubicBezTo>
                  <a:pt x="12" y="0"/>
                  <a:pt x="15" y="4"/>
                  <a:pt x="15" y="8"/>
                </a:cubicBezTo>
                <a:cubicBezTo>
                  <a:pt x="15" y="11"/>
                  <a:pt x="14" y="14"/>
                  <a:pt x="11" y="15"/>
                </a:cubicBezTo>
                <a:cubicBezTo>
                  <a:pt x="11" y="35"/>
                  <a:pt x="11" y="35"/>
                  <a:pt x="11" y="35"/>
                </a:cubicBezTo>
                <a:cubicBezTo>
                  <a:pt x="13" y="34"/>
                  <a:pt x="16" y="33"/>
                  <a:pt x="18" y="33"/>
                </a:cubicBezTo>
                <a:cubicBezTo>
                  <a:pt x="25" y="30"/>
                  <a:pt x="29" y="28"/>
                  <a:pt x="29" y="20"/>
                </a:cubicBezTo>
                <a:cubicBezTo>
                  <a:pt x="27" y="19"/>
                  <a:pt x="25" y="16"/>
                  <a:pt x="25" y="13"/>
                </a:cubicBezTo>
                <a:cubicBezTo>
                  <a:pt x="25" y="9"/>
                  <a:pt x="29" y="6"/>
                  <a:pt x="33" y="6"/>
                </a:cubicBezTo>
                <a:cubicBezTo>
                  <a:pt x="37" y="6"/>
                  <a:pt x="41" y="9"/>
                  <a:pt x="41" y="13"/>
                </a:cubicBezTo>
                <a:cubicBezTo>
                  <a:pt x="41" y="16"/>
                  <a:pt x="39" y="19"/>
                  <a:pt x="37" y="20"/>
                </a:cubicBezTo>
                <a:close/>
                <a:moveTo>
                  <a:pt x="7" y="4"/>
                </a:moveTo>
                <a:cubicBezTo>
                  <a:pt x="5" y="4"/>
                  <a:pt x="4" y="6"/>
                  <a:pt x="4" y="8"/>
                </a:cubicBezTo>
                <a:cubicBezTo>
                  <a:pt x="4" y="10"/>
                  <a:pt x="5" y="12"/>
                  <a:pt x="7" y="12"/>
                </a:cubicBezTo>
                <a:cubicBezTo>
                  <a:pt x="10" y="12"/>
                  <a:pt x="11" y="10"/>
                  <a:pt x="11" y="8"/>
                </a:cubicBezTo>
                <a:cubicBezTo>
                  <a:pt x="11" y="6"/>
                  <a:pt x="10" y="4"/>
                  <a:pt x="7" y="4"/>
                </a:cubicBezTo>
                <a:close/>
                <a:moveTo>
                  <a:pt x="7" y="51"/>
                </a:moveTo>
                <a:cubicBezTo>
                  <a:pt x="5" y="51"/>
                  <a:pt x="4" y="52"/>
                  <a:pt x="4" y="54"/>
                </a:cubicBezTo>
                <a:cubicBezTo>
                  <a:pt x="4" y="57"/>
                  <a:pt x="5" y="58"/>
                  <a:pt x="7" y="58"/>
                </a:cubicBezTo>
                <a:cubicBezTo>
                  <a:pt x="10" y="58"/>
                  <a:pt x="11" y="57"/>
                  <a:pt x="11" y="54"/>
                </a:cubicBezTo>
                <a:cubicBezTo>
                  <a:pt x="11" y="52"/>
                  <a:pt x="10" y="51"/>
                  <a:pt x="7" y="51"/>
                </a:cubicBezTo>
                <a:close/>
                <a:moveTo>
                  <a:pt x="33" y="9"/>
                </a:moveTo>
                <a:cubicBezTo>
                  <a:pt x="31" y="9"/>
                  <a:pt x="29" y="11"/>
                  <a:pt x="29" y="13"/>
                </a:cubicBezTo>
                <a:cubicBezTo>
                  <a:pt x="29" y="15"/>
                  <a:pt x="31" y="17"/>
                  <a:pt x="33" y="17"/>
                </a:cubicBezTo>
                <a:cubicBezTo>
                  <a:pt x="35" y="17"/>
                  <a:pt x="37" y="15"/>
                  <a:pt x="37" y="13"/>
                </a:cubicBezTo>
                <a:cubicBezTo>
                  <a:pt x="37" y="11"/>
                  <a:pt x="35" y="9"/>
                  <a:pt x="33" y="9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168" name="Freeform 118"/>
          <p:cNvSpPr>
            <a:spLocks noEditPoints="1"/>
          </p:cNvSpPr>
          <p:nvPr/>
        </p:nvSpPr>
        <p:spPr bwMode="auto">
          <a:xfrm>
            <a:off x="8818707" y="2176447"/>
            <a:ext cx="315384" cy="306917"/>
          </a:xfrm>
          <a:custGeom>
            <a:avLst/>
            <a:gdLst/>
            <a:ahLst/>
            <a:cxnLst>
              <a:cxn ang="0">
                <a:pos x="53" y="58"/>
              </a:cxn>
              <a:cxn ang="0">
                <a:pos x="31" y="67"/>
              </a:cxn>
              <a:cxn ang="0">
                <a:pos x="0" y="36"/>
              </a:cxn>
              <a:cxn ang="0">
                <a:pos x="31" y="5"/>
              </a:cxn>
              <a:cxn ang="0">
                <a:pos x="31" y="36"/>
              </a:cxn>
              <a:cxn ang="0">
                <a:pos x="53" y="58"/>
              </a:cxn>
              <a:cxn ang="0">
                <a:pos x="36" y="31"/>
              </a:cxn>
              <a:cxn ang="0">
                <a:pos x="36" y="0"/>
              </a:cxn>
              <a:cxn ang="0">
                <a:pos x="67" y="31"/>
              </a:cxn>
              <a:cxn ang="0">
                <a:pos x="36" y="31"/>
              </a:cxn>
              <a:cxn ang="0">
                <a:pos x="69" y="36"/>
              </a:cxn>
              <a:cxn ang="0">
                <a:pos x="60" y="58"/>
              </a:cxn>
              <a:cxn ang="0">
                <a:pos x="38" y="36"/>
              </a:cxn>
              <a:cxn ang="0">
                <a:pos x="69" y="36"/>
              </a:cxn>
            </a:cxnLst>
            <a:rect l="0" t="0" r="r" b="b"/>
            <a:pathLst>
              <a:path w="69" h="67">
                <a:moveTo>
                  <a:pt x="53" y="58"/>
                </a:moveTo>
                <a:cubicBezTo>
                  <a:pt x="47" y="64"/>
                  <a:pt x="39" y="67"/>
                  <a:pt x="31" y="67"/>
                </a:cubicBezTo>
                <a:cubicBezTo>
                  <a:pt x="14" y="67"/>
                  <a:pt x="0" y="53"/>
                  <a:pt x="0" y="36"/>
                </a:cubicBezTo>
                <a:cubicBezTo>
                  <a:pt x="0" y="19"/>
                  <a:pt x="14" y="5"/>
                  <a:pt x="31" y="5"/>
                </a:cubicBezTo>
                <a:cubicBezTo>
                  <a:pt x="31" y="36"/>
                  <a:pt x="31" y="36"/>
                  <a:pt x="31" y="36"/>
                </a:cubicBezTo>
                <a:lnTo>
                  <a:pt x="53" y="58"/>
                </a:lnTo>
                <a:close/>
                <a:moveTo>
                  <a:pt x="36" y="31"/>
                </a:moveTo>
                <a:cubicBezTo>
                  <a:pt x="36" y="0"/>
                  <a:pt x="36" y="0"/>
                  <a:pt x="36" y="0"/>
                </a:cubicBezTo>
                <a:cubicBezTo>
                  <a:pt x="53" y="0"/>
                  <a:pt x="67" y="14"/>
                  <a:pt x="67" y="31"/>
                </a:cubicBezTo>
                <a:lnTo>
                  <a:pt x="36" y="31"/>
                </a:lnTo>
                <a:close/>
                <a:moveTo>
                  <a:pt x="69" y="36"/>
                </a:moveTo>
                <a:cubicBezTo>
                  <a:pt x="69" y="45"/>
                  <a:pt x="66" y="53"/>
                  <a:pt x="60" y="58"/>
                </a:cubicBezTo>
                <a:cubicBezTo>
                  <a:pt x="38" y="36"/>
                  <a:pt x="38" y="36"/>
                  <a:pt x="38" y="36"/>
                </a:cubicBezTo>
                <a:lnTo>
                  <a:pt x="69" y="3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169" name="Freeform 13"/>
          <p:cNvSpPr>
            <a:spLocks noEditPoints="1"/>
          </p:cNvSpPr>
          <p:nvPr/>
        </p:nvSpPr>
        <p:spPr bwMode="auto">
          <a:xfrm rot="905060">
            <a:off x="10742757" y="3730080"/>
            <a:ext cx="279400" cy="279400"/>
          </a:xfrm>
          <a:custGeom>
            <a:avLst/>
            <a:gdLst/>
            <a:ahLst/>
            <a:cxnLst>
              <a:cxn ang="0">
                <a:pos x="60" y="40"/>
              </a:cxn>
              <a:cxn ang="0">
                <a:pos x="40" y="60"/>
              </a:cxn>
              <a:cxn ang="0">
                <a:pos x="36" y="61"/>
              </a:cxn>
              <a:cxn ang="0">
                <a:pos x="33" y="60"/>
              </a:cxn>
              <a:cxn ang="0">
                <a:pos x="4" y="31"/>
              </a:cxn>
              <a:cxn ang="0">
                <a:pos x="0" y="22"/>
              </a:cxn>
              <a:cxn ang="0">
                <a:pos x="0" y="6"/>
              </a:cxn>
              <a:cxn ang="0">
                <a:pos x="6" y="0"/>
              </a:cxn>
              <a:cxn ang="0">
                <a:pos x="22" y="0"/>
              </a:cxn>
              <a:cxn ang="0">
                <a:pos x="31" y="4"/>
              </a:cxn>
              <a:cxn ang="0">
                <a:pos x="60" y="33"/>
              </a:cxn>
              <a:cxn ang="0">
                <a:pos x="61" y="36"/>
              </a:cxn>
              <a:cxn ang="0">
                <a:pos x="60" y="40"/>
              </a:cxn>
              <a:cxn ang="0">
                <a:pos x="13" y="8"/>
              </a:cxn>
              <a:cxn ang="0">
                <a:pos x="8" y="13"/>
              </a:cxn>
              <a:cxn ang="0">
                <a:pos x="13" y="18"/>
              </a:cxn>
              <a:cxn ang="0">
                <a:pos x="18" y="13"/>
              </a:cxn>
              <a:cxn ang="0">
                <a:pos x="13" y="8"/>
              </a:cxn>
            </a:cxnLst>
            <a:rect l="0" t="0" r="r" b="b"/>
            <a:pathLst>
              <a:path w="61" h="61">
                <a:moveTo>
                  <a:pt x="60" y="40"/>
                </a:moveTo>
                <a:cubicBezTo>
                  <a:pt x="40" y="60"/>
                  <a:pt x="40" y="60"/>
                  <a:pt x="40" y="60"/>
                </a:cubicBezTo>
                <a:cubicBezTo>
                  <a:pt x="39" y="61"/>
                  <a:pt x="38" y="61"/>
                  <a:pt x="36" y="61"/>
                </a:cubicBezTo>
                <a:cubicBezTo>
                  <a:pt x="35" y="61"/>
                  <a:pt x="34" y="61"/>
                  <a:pt x="33" y="60"/>
                </a:cubicBezTo>
                <a:cubicBezTo>
                  <a:pt x="4" y="31"/>
                  <a:pt x="4" y="31"/>
                  <a:pt x="4" y="31"/>
                </a:cubicBezTo>
                <a:cubicBezTo>
                  <a:pt x="2" y="29"/>
                  <a:pt x="0" y="25"/>
                  <a:pt x="0" y="22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3" y="0"/>
                  <a:pt x="6" y="0"/>
                </a:cubicBezTo>
                <a:cubicBezTo>
                  <a:pt x="22" y="0"/>
                  <a:pt x="22" y="0"/>
                  <a:pt x="22" y="0"/>
                </a:cubicBezTo>
                <a:cubicBezTo>
                  <a:pt x="25" y="0"/>
                  <a:pt x="29" y="2"/>
                  <a:pt x="31" y="4"/>
                </a:cubicBezTo>
                <a:cubicBezTo>
                  <a:pt x="60" y="33"/>
                  <a:pt x="60" y="33"/>
                  <a:pt x="60" y="33"/>
                </a:cubicBezTo>
                <a:cubicBezTo>
                  <a:pt x="61" y="34"/>
                  <a:pt x="61" y="35"/>
                  <a:pt x="61" y="36"/>
                </a:cubicBezTo>
                <a:cubicBezTo>
                  <a:pt x="61" y="38"/>
                  <a:pt x="61" y="39"/>
                  <a:pt x="60" y="40"/>
                </a:cubicBezTo>
                <a:close/>
                <a:moveTo>
                  <a:pt x="13" y="8"/>
                </a:moveTo>
                <a:cubicBezTo>
                  <a:pt x="10" y="8"/>
                  <a:pt x="8" y="10"/>
                  <a:pt x="8" y="13"/>
                </a:cubicBezTo>
                <a:cubicBezTo>
                  <a:pt x="8" y="16"/>
                  <a:pt x="10" y="18"/>
                  <a:pt x="13" y="18"/>
                </a:cubicBezTo>
                <a:cubicBezTo>
                  <a:pt x="16" y="18"/>
                  <a:pt x="18" y="16"/>
                  <a:pt x="18" y="13"/>
                </a:cubicBezTo>
                <a:cubicBezTo>
                  <a:pt x="18" y="10"/>
                  <a:pt x="16" y="8"/>
                  <a:pt x="13" y="8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170" name="Freeform 57"/>
          <p:cNvSpPr>
            <a:spLocks noEditPoints="1"/>
          </p:cNvSpPr>
          <p:nvPr/>
        </p:nvSpPr>
        <p:spPr bwMode="auto">
          <a:xfrm rot="19923664">
            <a:off x="9697379" y="2099515"/>
            <a:ext cx="298451" cy="264584"/>
          </a:xfrm>
          <a:custGeom>
            <a:avLst/>
            <a:gdLst/>
            <a:ahLst/>
            <a:cxnLst>
              <a:cxn ang="0">
                <a:pos x="7" y="9"/>
              </a:cxn>
              <a:cxn ang="0">
                <a:pos x="7" y="57"/>
              </a:cxn>
              <a:cxn ang="0">
                <a:pos x="6" y="58"/>
              </a:cxn>
              <a:cxn ang="0">
                <a:pos x="4" y="58"/>
              </a:cxn>
              <a:cxn ang="0">
                <a:pos x="2" y="57"/>
              </a:cxn>
              <a:cxn ang="0">
                <a:pos x="2" y="9"/>
              </a:cxn>
              <a:cxn ang="0">
                <a:pos x="0" y="4"/>
              </a:cxn>
              <a:cxn ang="0">
                <a:pos x="5" y="0"/>
              </a:cxn>
              <a:cxn ang="0">
                <a:pos x="10" y="4"/>
              </a:cxn>
              <a:cxn ang="0">
                <a:pos x="7" y="9"/>
              </a:cxn>
              <a:cxn ang="0">
                <a:pos x="65" y="36"/>
              </a:cxn>
              <a:cxn ang="0">
                <a:pos x="63" y="38"/>
              </a:cxn>
              <a:cxn ang="0">
                <a:pos x="49" y="43"/>
              </a:cxn>
              <a:cxn ang="0">
                <a:pos x="31" y="37"/>
              </a:cxn>
              <a:cxn ang="0">
                <a:pos x="13" y="43"/>
              </a:cxn>
              <a:cxn ang="0">
                <a:pos x="12" y="43"/>
              </a:cxn>
              <a:cxn ang="0">
                <a:pos x="10" y="41"/>
              </a:cxn>
              <a:cxn ang="0">
                <a:pos x="10" y="13"/>
              </a:cxn>
              <a:cxn ang="0">
                <a:pos x="11" y="11"/>
              </a:cxn>
              <a:cxn ang="0">
                <a:pos x="14" y="9"/>
              </a:cxn>
              <a:cxn ang="0">
                <a:pos x="30" y="4"/>
              </a:cxn>
              <a:cxn ang="0">
                <a:pos x="46" y="9"/>
              </a:cxn>
              <a:cxn ang="0">
                <a:pos x="49" y="10"/>
              </a:cxn>
              <a:cxn ang="0">
                <a:pos x="63" y="4"/>
              </a:cxn>
              <a:cxn ang="0">
                <a:pos x="65" y="7"/>
              </a:cxn>
              <a:cxn ang="0">
                <a:pos x="65" y="36"/>
              </a:cxn>
            </a:cxnLst>
            <a:rect l="0" t="0" r="r" b="b"/>
            <a:pathLst>
              <a:path w="65" h="58">
                <a:moveTo>
                  <a:pt x="7" y="9"/>
                </a:moveTo>
                <a:cubicBezTo>
                  <a:pt x="7" y="57"/>
                  <a:pt x="7" y="57"/>
                  <a:pt x="7" y="57"/>
                </a:cubicBezTo>
                <a:cubicBezTo>
                  <a:pt x="7" y="57"/>
                  <a:pt x="7" y="58"/>
                  <a:pt x="6" y="58"/>
                </a:cubicBezTo>
                <a:cubicBezTo>
                  <a:pt x="4" y="58"/>
                  <a:pt x="4" y="58"/>
                  <a:pt x="4" y="58"/>
                </a:cubicBezTo>
                <a:cubicBezTo>
                  <a:pt x="3" y="58"/>
                  <a:pt x="2" y="57"/>
                  <a:pt x="2" y="57"/>
                </a:cubicBezTo>
                <a:cubicBezTo>
                  <a:pt x="2" y="9"/>
                  <a:pt x="2" y="9"/>
                  <a:pt x="2" y="9"/>
                </a:cubicBezTo>
                <a:cubicBezTo>
                  <a:pt x="1" y="8"/>
                  <a:pt x="0" y="6"/>
                  <a:pt x="0" y="4"/>
                </a:cubicBezTo>
                <a:cubicBezTo>
                  <a:pt x="0" y="2"/>
                  <a:pt x="2" y="0"/>
                  <a:pt x="5" y="0"/>
                </a:cubicBezTo>
                <a:cubicBezTo>
                  <a:pt x="7" y="0"/>
                  <a:pt x="10" y="2"/>
                  <a:pt x="10" y="4"/>
                </a:cubicBezTo>
                <a:cubicBezTo>
                  <a:pt x="10" y="6"/>
                  <a:pt x="9" y="8"/>
                  <a:pt x="7" y="9"/>
                </a:cubicBezTo>
                <a:close/>
                <a:moveTo>
                  <a:pt x="65" y="36"/>
                </a:moveTo>
                <a:cubicBezTo>
                  <a:pt x="65" y="37"/>
                  <a:pt x="65" y="38"/>
                  <a:pt x="63" y="38"/>
                </a:cubicBezTo>
                <a:cubicBezTo>
                  <a:pt x="59" y="41"/>
                  <a:pt x="54" y="43"/>
                  <a:pt x="49" y="43"/>
                </a:cubicBezTo>
                <a:cubicBezTo>
                  <a:pt x="43" y="43"/>
                  <a:pt x="39" y="37"/>
                  <a:pt x="31" y="37"/>
                </a:cubicBezTo>
                <a:cubicBezTo>
                  <a:pt x="25" y="37"/>
                  <a:pt x="19" y="40"/>
                  <a:pt x="13" y="43"/>
                </a:cubicBezTo>
                <a:cubicBezTo>
                  <a:pt x="13" y="43"/>
                  <a:pt x="12" y="43"/>
                  <a:pt x="12" y="43"/>
                </a:cubicBezTo>
                <a:cubicBezTo>
                  <a:pt x="11" y="43"/>
                  <a:pt x="10" y="42"/>
                  <a:pt x="10" y="41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2"/>
                  <a:pt x="10" y="11"/>
                  <a:pt x="11" y="11"/>
                </a:cubicBezTo>
                <a:cubicBezTo>
                  <a:pt x="12" y="10"/>
                  <a:pt x="13" y="9"/>
                  <a:pt x="14" y="9"/>
                </a:cubicBezTo>
                <a:cubicBezTo>
                  <a:pt x="19" y="7"/>
                  <a:pt x="24" y="4"/>
                  <a:pt x="30" y="4"/>
                </a:cubicBezTo>
                <a:cubicBezTo>
                  <a:pt x="36" y="4"/>
                  <a:pt x="40" y="6"/>
                  <a:pt x="46" y="9"/>
                </a:cubicBezTo>
                <a:cubicBezTo>
                  <a:pt x="47" y="9"/>
                  <a:pt x="48" y="10"/>
                  <a:pt x="49" y="10"/>
                </a:cubicBezTo>
                <a:cubicBezTo>
                  <a:pt x="55" y="10"/>
                  <a:pt x="61" y="4"/>
                  <a:pt x="63" y="4"/>
                </a:cubicBezTo>
                <a:cubicBezTo>
                  <a:pt x="64" y="4"/>
                  <a:pt x="65" y="6"/>
                  <a:pt x="65" y="7"/>
                </a:cubicBezTo>
                <a:lnTo>
                  <a:pt x="65" y="3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grpSp>
        <p:nvGrpSpPr>
          <p:cNvPr id="178" name="Group 177"/>
          <p:cNvGrpSpPr/>
          <p:nvPr/>
        </p:nvGrpSpPr>
        <p:grpSpPr>
          <a:xfrm>
            <a:off x="9045191" y="3584031"/>
            <a:ext cx="1710267" cy="1866900"/>
            <a:chOff x="6783893" y="2688023"/>
            <a:chExt cx="1282700" cy="1400175"/>
          </a:xfrm>
        </p:grpSpPr>
        <p:sp>
          <p:nvSpPr>
            <p:cNvPr id="1133" name="Freeform 109"/>
            <p:cNvSpPr>
              <a:spLocks/>
            </p:cNvSpPr>
            <p:nvPr/>
          </p:nvSpPr>
          <p:spPr bwMode="auto">
            <a:xfrm>
              <a:off x="7182355" y="3343660"/>
              <a:ext cx="884238" cy="744538"/>
            </a:xfrm>
            <a:custGeom>
              <a:avLst/>
              <a:gdLst/>
              <a:ahLst/>
              <a:cxnLst>
                <a:cxn ang="0">
                  <a:pos x="557" y="0"/>
                </a:cxn>
                <a:cxn ang="0">
                  <a:pos x="441" y="296"/>
                </a:cxn>
                <a:cxn ang="0">
                  <a:pos x="0" y="469"/>
                </a:cxn>
                <a:cxn ang="0">
                  <a:pos x="118" y="170"/>
                </a:cxn>
                <a:cxn ang="0">
                  <a:pos x="557" y="0"/>
                </a:cxn>
              </a:cxnLst>
              <a:rect l="0" t="0" r="r" b="b"/>
              <a:pathLst>
                <a:path w="557" h="469">
                  <a:moveTo>
                    <a:pt x="557" y="0"/>
                  </a:moveTo>
                  <a:lnTo>
                    <a:pt x="441" y="296"/>
                  </a:lnTo>
                  <a:lnTo>
                    <a:pt x="0" y="469"/>
                  </a:lnTo>
                  <a:lnTo>
                    <a:pt x="118" y="170"/>
                  </a:lnTo>
                  <a:lnTo>
                    <a:pt x="557" y="0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34" name="Freeform 110"/>
            <p:cNvSpPr>
              <a:spLocks/>
            </p:cNvSpPr>
            <p:nvPr/>
          </p:nvSpPr>
          <p:spPr bwMode="auto">
            <a:xfrm>
              <a:off x="6783893" y="2905510"/>
              <a:ext cx="585788" cy="1182688"/>
            </a:xfrm>
            <a:custGeom>
              <a:avLst/>
              <a:gdLst/>
              <a:ahLst/>
              <a:cxnLst>
                <a:cxn ang="0">
                  <a:pos x="369" y="446"/>
                </a:cxn>
                <a:cxn ang="0">
                  <a:pos x="251" y="745"/>
                </a:cxn>
                <a:cxn ang="0">
                  <a:pos x="0" y="297"/>
                </a:cxn>
                <a:cxn ang="0">
                  <a:pos x="118" y="0"/>
                </a:cxn>
                <a:cxn ang="0">
                  <a:pos x="369" y="446"/>
                </a:cxn>
              </a:cxnLst>
              <a:rect l="0" t="0" r="r" b="b"/>
              <a:pathLst>
                <a:path w="369" h="745">
                  <a:moveTo>
                    <a:pt x="369" y="446"/>
                  </a:moveTo>
                  <a:lnTo>
                    <a:pt x="251" y="745"/>
                  </a:lnTo>
                  <a:lnTo>
                    <a:pt x="0" y="297"/>
                  </a:lnTo>
                  <a:lnTo>
                    <a:pt x="118" y="0"/>
                  </a:lnTo>
                  <a:lnTo>
                    <a:pt x="369" y="446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35" name="Freeform 111"/>
            <p:cNvSpPr>
              <a:spLocks/>
            </p:cNvSpPr>
            <p:nvPr/>
          </p:nvSpPr>
          <p:spPr bwMode="auto">
            <a:xfrm>
              <a:off x="6971218" y="2688023"/>
              <a:ext cx="1095375" cy="925513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94" y="28"/>
                </a:cxn>
                <a:cxn ang="0">
                  <a:pos x="183" y="0"/>
                </a:cxn>
                <a:cxn ang="0">
                  <a:pos x="236" y="85"/>
                </a:cxn>
                <a:cxn ang="0">
                  <a:pos x="291" y="174"/>
                </a:cxn>
                <a:cxn ang="0">
                  <a:pos x="202" y="209"/>
                </a:cxn>
                <a:cxn ang="0">
                  <a:pos x="106" y="246"/>
                </a:cxn>
                <a:cxn ang="0">
                  <a:pos x="51" y="150"/>
                </a:cxn>
                <a:cxn ang="0">
                  <a:pos x="0" y="58"/>
                </a:cxn>
              </a:cxnLst>
              <a:rect l="0" t="0" r="r" b="b"/>
              <a:pathLst>
                <a:path w="291" h="246">
                  <a:moveTo>
                    <a:pt x="0" y="58"/>
                  </a:moveTo>
                  <a:cubicBezTo>
                    <a:pt x="32" y="48"/>
                    <a:pt x="63" y="38"/>
                    <a:pt x="94" y="28"/>
                  </a:cubicBezTo>
                  <a:cubicBezTo>
                    <a:pt x="124" y="19"/>
                    <a:pt x="154" y="10"/>
                    <a:pt x="183" y="0"/>
                  </a:cubicBezTo>
                  <a:cubicBezTo>
                    <a:pt x="200" y="28"/>
                    <a:pt x="218" y="56"/>
                    <a:pt x="236" y="85"/>
                  </a:cubicBezTo>
                  <a:cubicBezTo>
                    <a:pt x="254" y="114"/>
                    <a:pt x="273" y="144"/>
                    <a:pt x="291" y="174"/>
                  </a:cubicBezTo>
                  <a:cubicBezTo>
                    <a:pt x="262" y="185"/>
                    <a:pt x="232" y="197"/>
                    <a:pt x="202" y="209"/>
                  </a:cubicBezTo>
                  <a:cubicBezTo>
                    <a:pt x="170" y="221"/>
                    <a:pt x="138" y="234"/>
                    <a:pt x="106" y="246"/>
                  </a:cubicBezTo>
                  <a:cubicBezTo>
                    <a:pt x="87" y="214"/>
                    <a:pt x="69" y="182"/>
                    <a:pt x="51" y="150"/>
                  </a:cubicBezTo>
                  <a:cubicBezTo>
                    <a:pt x="34" y="119"/>
                    <a:pt x="17" y="88"/>
                    <a:pt x="0" y="5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77" name="Group 176"/>
          <p:cNvGrpSpPr/>
          <p:nvPr/>
        </p:nvGrpSpPr>
        <p:grpSpPr>
          <a:xfrm>
            <a:off x="8145608" y="3939631"/>
            <a:ext cx="1401233" cy="1621367"/>
            <a:chOff x="6109205" y="2954723"/>
            <a:chExt cx="1050925" cy="1216025"/>
          </a:xfrm>
        </p:grpSpPr>
        <p:sp>
          <p:nvSpPr>
            <p:cNvPr id="1143" name="Freeform 119"/>
            <p:cNvSpPr>
              <a:spLocks/>
            </p:cNvSpPr>
            <p:nvPr/>
          </p:nvSpPr>
          <p:spPr bwMode="auto">
            <a:xfrm>
              <a:off x="6388605" y="3470660"/>
              <a:ext cx="771525" cy="700088"/>
            </a:xfrm>
            <a:custGeom>
              <a:avLst/>
              <a:gdLst/>
              <a:ahLst/>
              <a:cxnLst>
                <a:cxn ang="0">
                  <a:pos x="486" y="0"/>
                </a:cxn>
                <a:cxn ang="0">
                  <a:pos x="367" y="297"/>
                </a:cxn>
                <a:cxn ang="0">
                  <a:pos x="0" y="441"/>
                </a:cxn>
                <a:cxn ang="0">
                  <a:pos x="116" y="145"/>
                </a:cxn>
                <a:cxn ang="0">
                  <a:pos x="486" y="0"/>
                </a:cxn>
              </a:cxnLst>
              <a:rect l="0" t="0" r="r" b="b"/>
              <a:pathLst>
                <a:path w="486" h="441">
                  <a:moveTo>
                    <a:pt x="486" y="0"/>
                  </a:moveTo>
                  <a:lnTo>
                    <a:pt x="367" y="297"/>
                  </a:lnTo>
                  <a:lnTo>
                    <a:pt x="0" y="441"/>
                  </a:lnTo>
                  <a:lnTo>
                    <a:pt x="116" y="145"/>
                  </a:lnTo>
                  <a:lnTo>
                    <a:pt x="486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44" name="Freeform 120"/>
            <p:cNvSpPr>
              <a:spLocks/>
            </p:cNvSpPr>
            <p:nvPr/>
          </p:nvSpPr>
          <p:spPr bwMode="auto">
            <a:xfrm>
              <a:off x="6109205" y="3132523"/>
              <a:ext cx="466725" cy="1038225"/>
            </a:xfrm>
            <a:custGeom>
              <a:avLst/>
              <a:gdLst/>
              <a:ahLst/>
              <a:cxnLst>
                <a:cxn ang="0">
                  <a:pos x="294" y="358"/>
                </a:cxn>
                <a:cxn ang="0">
                  <a:pos x="176" y="654"/>
                </a:cxn>
                <a:cxn ang="0">
                  <a:pos x="0" y="299"/>
                </a:cxn>
                <a:cxn ang="0">
                  <a:pos x="119" y="0"/>
                </a:cxn>
                <a:cxn ang="0">
                  <a:pos x="294" y="358"/>
                </a:cxn>
              </a:cxnLst>
              <a:rect l="0" t="0" r="r" b="b"/>
              <a:pathLst>
                <a:path w="294" h="654">
                  <a:moveTo>
                    <a:pt x="294" y="358"/>
                  </a:moveTo>
                  <a:lnTo>
                    <a:pt x="176" y="654"/>
                  </a:lnTo>
                  <a:lnTo>
                    <a:pt x="0" y="299"/>
                  </a:lnTo>
                  <a:lnTo>
                    <a:pt x="119" y="0"/>
                  </a:lnTo>
                  <a:lnTo>
                    <a:pt x="294" y="358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45" name="Freeform 121"/>
            <p:cNvSpPr>
              <a:spLocks/>
            </p:cNvSpPr>
            <p:nvPr/>
          </p:nvSpPr>
          <p:spPr bwMode="auto">
            <a:xfrm>
              <a:off x="6291768" y="2954723"/>
              <a:ext cx="865188" cy="749300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79" y="23"/>
                </a:cxn>
                <a:cxn ang="0">
                  <a:pos x="154" y="0"/>
                </a:cxn>
                <a:cxn ang="0">
                  <a:pos x="191" y="67"/>
                </a:cxn>
                <a:cxn ang="0">
                  <a:pos x="230" y="138"/>
                </a:cxn>
                <a:cxn ang="0">
                  <a:pos x="155" y="167"/>
                </a:cxn>
                <a:cxn ang="0">
                  <a:pos x="74" y="199"/>
                </a:cxn>
                <a:cxn ang="0">
                  <a:pos x="36" y="122"/>
                </a:cxn>
                <a:cxn ang="0">
                  <a:pos x="0" y="48"/>
                </a:cxn>
              </a:cxnLst>
              <a:rect l="0" t="0" r="r" b="b"/>
              <a:pathLst>
                <a:path w="230" h="199">
                  <a:moveTo>
                    <a:pt x="0" y="48"/>
                  </a:moveTo>
                  <a:cubicBezTo>
                    <a:pt x="27" y="40"/>
                    <a:pt x="53" y="31"/>
                    <a:pt x="79" y="23"/>
                  </a:cubicBezTo>
                  <a:cubicBezTo>
                    <a:pt x="105" y="15"/>
                    <a:pt x="129" y="7"/>
                    <a:pt x="154" y="0"/>
                  </a:cubicBezTo>
                  <a:cubicBezTo>
                    <a:pt x="166" y="22"/>
                    <a:pt x="178" y="44"/>
                    <a:pt x="191" y="67"/>
                  </a:cubicBezTo>
                  <a:cubicBezTo>
                    <a:pt x="204" y="90"/>
                    <a:pt x="217" y="114"/>
                    <a:pt x="230" y="138"/>
                  </a:cubicBezTo>
                  <a:cubicBezTo>
                    <a:pt x="206" y="147"/>
                    <a:pt x="180" y="157"/>
                    <a:pt x="155" y="167"/>
                  </a:cubicBezTo>
                  <a:cubicBezTo>
                    <a:pt x="128" y="178"/>
                    <a:pt x="101" y="188"/>
                    <a:pt x="74" y="199"/>
                  </a:cubicBezTo>
                  <a:cubicBezTo>
                    <a:pt x="61" y="173"/>
                    <a:pt x="48" y="147"/>
                    <a:pt x="36" y="122"/>
                  </a:cubicBezTo>
                  <a:cubicBezTo>
                    <a:pt x="24" y="97"/>
                    <a:pt x="12" y="72"/>
                    <a:pt x="0" y="48"/>
                  </a:cubicBez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sp>
        <p:nvSpPr>
          <p:cNvPr id="181" name="Freeform 229"/>
          <p:cNvSpPr>
            <a:spLocks noEditPoints="1"/>
          </p:cNvSpPr>
          <p:nvPr/>
        </p:nvSpPr>
        <p:spPr bwMode="auto">
          <a:xfrm rot="20043309">
            <a:off x="8760574" y="4195617"/>
            <a:ext cx="463961" cy="467116"/>
          </a:xfrm>
          <a:custGeom>
            <a:avLst/>
            <a:gdLst/>
            <a:ahLst/>
            <a:cxnLst>
              <a:cxn ang="0">
                <a:pos x="68" y="64"/>
              </a:cxn>
              <a:cxn ang="0">
                <a:pos x="65" y="68"/>
              </a:cxn>
              <a:cxn ang="0">
                <a:pos x="28" y="68"/>
              </a:cxn>
              <a:cxn ang="0">
                <a:pos x="25" y="64"/>
              </a:cxn>
              <a:cxn ang="0">
                <a:pos x="25" y="58"/>
              </a:cxn>
              <a:cxn ang="0">
                <a:pos x="4" y="58"/>
              </a:cxn>
              <a:cxn ang="0">
                <a:pos x="0" y="54"/>
              </a:cxn>
              <a:cxn ang="0">
                <a:pos x="0" y="3"/>
              </a:cxn>
              <a:cxn ang="0">
                <a:pos x="4" y="0"/>
              </a:cxn>
              <a:cxn ang="0">
                <a:pos x="45" y="0"/>
              </a:cxn>
              <a:cxn ang="0">
                <a:pos x="49" y="3"/>
              </a:cxn>
              <a:cxn ang="0">
                <a:pos x="49" y="16"/>
              </a:cxn>
              <a:cxn ang="0">
                <a:pos x="50" y="17"/>
              </a:cxn>
              <a:cxn ang="0">
                <a:pos x="66" y="32"/>
              </a:cxn>
              <a:cxn ang="0">
                <a:pos x="68" y="39"/>
              </a:cxn>
              <a:cxn ang="0">
                <a:pos x="68" y="64"/>
              </a:cxn>
              <a:cxn ang="0">
                <a:pos x="39" y="6"/>
              </a:cxn>
              <a:cxn ang="0">
                <a:pos x="38" y="5"/>
              </a:cxn>
              <a:cxn ang="0">
                <a:pos x="11" y="5"/>
              </a:cxn>
              <a:cxn ang="0">
                <a:pos x="10" y="6"/>
              </a:cxn>
              <a:cxn ang="0">
                <a:pos x="10" y="8"/>
              </a:cxn>
              <a:cxn ang="0">
                <a:pos x="11" y="9"/>
              </a:cxn>
              <a:cxn ang="0">
                <a:pos x="38" y="9"/>
              </a:cxn>
              <a:cxn ang="0">
                <a:pos x="39" y="8"/>
              </a:cxn>
              <a:cxn ang="0">
                <a:pos x="39" y="6"/>
              </a:cxn>
              <a:cxn ang="0">
                <a:pos x="64" y="63"/>
              </a:cxn>
              <a:cxn ang="0">
                <a:pos x="64" y="39"/>
              </a:cxn>
              <a:cxn ang="0">
                <a:pos x="48" y="39"/>
              </a:cxn>
              <a:cxn ang="0">
                <a:pos x="44" y="35"/>
              </a:cxn>
              <a:cxn ang="0">
                <a:pos x="44" y="19"/>
              </a:cxn>
              <a:cxn ang="0">
                <a:pos x="30" y="19"/>
              </a:cxn>
              <a:cxn ang="0">
                <a:pos x="30" y="63"/>
              </a:cxn>
              <a:cxn ang="0">
                <a:pos x="64" y="63"/>
              </a:cxn>
              <a:cxn ang="0">
                <a:pos x="60" y="34"/>
              </a:cxn>
              <a:cxn ang="0">
                <a:pos x="49" y="22"/>
              </a:cxn>
              <a:cxn ang="0">
                <a:pos x="49" y="34"/>
              </a:cxn>
              <a:cxn ang="0">
                <a:pos x="60" y="34"/>
              </a:cxn>
            </a:cxnLst>
            <a:rect l="0" t="0" r="r" b="b"/>
            <a:pathLst>
              <a:path w="68" h="68">
                <a:moveTo>
                  <a:pt x="68" y="64"/>
                </a:moveTo>
                <a:cubicBezTo>
                  <a:pt x="68" y="66"/>
                  <a:pt x="67" y="68"/>
                  <a:pt x="65" y="68"/>
                </a:cubicBezTo>
                <a:cubicBezTo>
                  <a:pt x="28" y="68"/>
                  <a:pt x="28" y="68"/>
                  <a:pt x="28" y="68"/>
                </a:cubicBezTo>
                <a:cubicBezTo>
                  <a:pt x="26" y="68"/>
                  <a:pt x="25" y="66"/>
                  <a:pt x="25" y="64"/>
                </a:cubicBezTo>
                <a:cubicBezTo>
                  <a:pt x="25" y="58"/>
                  <a:pt x="25" y="58"/>
                  <a:pt x="25" y="58"/>
                </a:cubicBezTo>
                <a:cubicBezTo>
                  <a:pt x="4" y="58"/>
                  <a:pt x="4" y="58"/>
                  <a:pt x="4" y="58"/>
                </a:cubicBezTo>
                <a:cubicBezTo>
                  <a:pt x="2" y="58"/>
                  <a:pt x="0" y="56"/>
                  <a:pt x="0" y="54"/>
                </a:cubicBezTo>
                <a:cubicBezTo>
                  <a:pt x="0" y="3"/>
                  <a:pt x="0" y="3"/>
                  <a:pt x="0" y="3"/>
                </a:cubicBezTo>
                <a:cubicBezTo>
                  <a:pt x="0" y="1"/>
                  <a:pt x="2" y="0"/>
                  <a:pt x="4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47" y="0"/>
                  <a:pt x="49" y="1"/>
                  <a:pt x="49" y="3"/>
                </a:cubicBezTo>
                <a:cubicBezTo>
                  <a:pt x="49" y="16"/>
                  <a:pt x="49" y="16"/>
                  <a:pt x="49" y="16"/>
                </a:cubicBezTo>
                <a:cubicBezTo>
                  <a:pt x="50" y="16"/>
                  <a:pt x="50" y="16"/>
                  <a:pt x="50" y="17"/>
                </a:cubicBezTo>
                <a:cubicBezTo>
                  <a:pt x="66" y="32"/>
                  <a:pt x="66" y="32"/>
                  <a:pt x="66" y="32"/>
                </a:cubicBezTo>
                <a:cubicBezTo>
                  <a:pt x="67" y="34"/>
                  <a:pt x="68" y="37"/>
                  <a:pt x="68" y="39"/>
                </a:cubicBezTo>
                <a:lnTo>
                  <a:pt x="68" y="64"/>
                </a:lnTo>
                <a:close/>
                <a:moveTo>
                  <a:pt x="39" y="6"/>
                </a:moveTo>
                <a:cubicBezTo>
                  <a:pt x="39" y="5"/>
                  <a:pt x="39" y="5"/>
                  <a:pt x="38" y="5"/>
                </a:cubicBezTo>
                <a:cubicBezTo>
                  <a:pt x="11" y="5"/>
                  <a:pt x="11" y="5"/>
                  <a:pt x="11" y="5"/>
                </a:cubicBezTo>
                <a:cubicBezTo>
                  <a:pt x="11" y="5"/>
                  <a:pt x="10" y="5"/>
                  <a:pt x="10" y="6"/>
                </a:cubicBezTo>
                <a:cubicBezTo>
                  <a:pt x="10" y="8"/>
                  <a:pt x="10" y="8"/>
                  <a:pt x="10" y="8"/>
                </a:cubicBezTo>
                <a:cubicBezTo>
                  <a:pt x="10" y="9"/>
                  <a:pt x="11" y="9"/>
                  <a:pt x="11" y="9"/>
                </a:cubicBezTo>
                <a:cubicBezTo>
                  <a:pt x="38" y="9"/>
                  <a:pt x="38" y="9"/>
                  <a:pt x="38" y="9"/>
                </a:cubicBezTo>
                <a:cubicBezTo>
                  <a:pt x="39" y="9"/>
                  <a:pt x="39" y="9"/>
                  <a:pt x="39" y="8"/>
                </a:cubicBezTo>
                <a:lnTo>
                  <a:pt x="39" y="6"/>
                </a:lnTo>
                <a:close/>
                <a:moveTo>
                  <a:pt x="64" y="63"/>
                </a:moveTo>
                <a:cubicBezTo>
                  <a:pt x="64" y="39"/>
                  <a:pt x="64" y="39"/>
                  <a:pt x="64" y="39"/>
                </a:cubicBezTo>
                <a:cubicBezTo>
                  <a:pt x="48" y="39"/>
                  <a:pt x="48" y="39"/>
                  <a:pt x="48" y="39"/>
                </a:cubicBezTo>
                <a:cubicBezTo>
                  <a:pt x="46" y="39"/>
                  <a:pt x="44" y="37"/>
                  <a:pt x="44" y="35"/>
                </a:cubicBezTo>
                <a:cubicBezTo>
                  <a:pt x="44" y="19"/>
                  <a:pt x="44" y="19"/>
                  <a:pt x="44" y="19"/>
                </a:cubicBezTo>
                <a:cubicBezTo>
                  <a:pt x="30" y="19"/>
                  <a:pt x="30" y="19"/>
                  <a:pt x="30" y="19"/>
                </a:cubicBezTo>
                <a:cubicBezTo>
                  <a:pt x="30" y="63"/>
                  <a:pt x="30" y="63"/>
                  <a:pt x="30" y="63"/>
                </a:cubicBezTo>
                <a:lnTo>
                  <a:pt x="64" y="63"/>
                </a:lnTo>
                <a:close/>
                <a:moveTo>
                  <a:pt x="60" y="34"/>
                </a:moveTo>
                <a:cubicBezTo>
                  <a:pt x="49" y="22"/>
                  <a:pt x="49" y="22"/>
                  <a:pt x="49" y="22"/>
                </a:cubicBezTo>
                <a:cubicBezTo>
                  <a:pt x="49" y="34"/>
                  <a:pt x="49" y="34"/>
                  <a:pt x="49" y="34"/>
                </a:cubicBezTo>
                <a:lnTo>
                  <a:pt x="60" y="3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182" name="Freeform 122"/>
          <p:cNvSpPr>
            <a:spLocks noEditPoints="1"/>
          </p:cNvSpPr>
          <p:nvPr/>
        </p:nvSpPr>
        <p:spPr bwMode="auto">
          <a:xfrm rot="20052358">
            <a:off x="9842499" y="3935704"/>
            <a:ext cx="357716" cy="514467"/>
          </a:xfrm>
          <a:custGeom>
            <a:avLst/>
            <a:gdLst/>
            <a:ahLst/>
            <a:cxnLst>
              <a:cxn ang="0">
                <a:pos x="41" y="29"/>
              </a:cxn>
              <a:cxn ang="0">
                <a:pos x="23" y="50"/>
              </a:cxn>
              <a:cxn ang="0">
                <a:pos x="23" y="55"/>
              </a:cxn>
              <a:cxn ang="0">
                <a:pos x="32" y="55"/>
              </a:cxn>
              <a:cxn ang="0">
                <a:pos x="34" y="57"/>
              </a:cxn>
              <a:cxn ang="0">
                <a:pos x="32" y="59"/>
              </a:cxn>
              <a:cxn ang="0">
                <a:pos x="9" y="59"/>
              </a:cxn>
              <a:cxn ang="0">
                <a:pos x="7" y="57"/>
              </a:cxn>
              <a:cxn ang="0">
                <a:pos x="9" y="55"/>
              </a:cxn>
              <a:cxn ang="0">
                <a:pos x="18" y="55"/>
              </a:cxn>
              <a:cxn ang="0">
                <a:pos x="18" y="50"/>
              </a:cxn>
              <a:cxn ang="0">
                <a:pos x="0" y="29"/>
              </a:cxn>
              <a:cxn ang="0">
                <a:pos x="0" y="25"/>
              </a:cxn>
              <a:cxn ang="0">
                <a:pos x="2" y="23"/>
              </a:cxn>
              <a:cxn ang="0">
                <a:pos x="4" y="25"/>
              </a:cxn>
              <a:cxn ang="0">
                <a:pos x="4" y="29"/>
              </a:cxn>
              <a:cxn ang="0">
                <a:pos x="20" y="45"/>
              </a:cxn>
              <a:cxn ang="0">
                <a:pos x="36" y="29"/>
              </a:cxn>
              <a:cxn ang="0">
                <a:pos x="36" y="25"/>
              </a:cxn>
              <a:cxn ang="0">
                <a:pos x="39" y="23"/>
              </a:cxn>
              <a:cxn ang="0">
                <a:pos x="41" y="25"/>
              </a:cxn>
              <a:cxn ang="0">
                <a:pos x="41" y="29"/>
              </a:cxn>
              <a:cxn ang="0">
                <a:pos x="32" y="29"/>
              </a:cxn>
              <a:cxn ang="0">
                <a:pos x="20" y="41"/>
              </a:cxn>
              <a:cxn ang="0">
                <a:pos x="9" y="29"/>
              </a:cxn>
              <a:cxn ang="0">
                <a:pos x="9" y="11"/>
              </a:cxn>
              <a:cxn ang="0">
                <a:pos x="20" y="0"/>
              </a:cxn>
              <a:cxn ang="0">
                <a:pos x="32" y="11"/>
              </a:cxn>
              <a:cxn ang="0">
                <a:pos x="32" y="29"/>
              </a:cxn>
            </a:cxnLst>
            <a:rect l="0" t="0" r="r" b="b"/>
            <a:pathLst>
              <a:path w="41" h="59">
                <a:moveTo>
                  <a:pt x="41" y="29"/>
                </a:moveTo>
                <a:cubicBezTo>
                  <a:pt x="41" y="40"/>
                  <a:pt x="33" y="49"/>
                  <a:pt x="23" y="50"/>
                </a:cubicBezTo>
                <a:cubicBezTo>
                  <a:pt x="23" y="55"/>
                  <a:pt x="23" y="55"/>
                  <a:pt x="23" y="55"/>
                </a:cubicBezTo>
                <a:cubicBezTo>
                  <a:pt x="32" y="55"/>
                  <a:pt x="32" y="55"/>
                  <a:pt x="32" y="55"/>
                </a:cubicBezTo>
                <a:cubicBezTo>
                  <a:pt x="33" y="55"/>
                  <a:pt x="34" y="56"/>
                  <a:pt x="34" y="57"/>
                </a:cubicBezTo>
                <a:cubicBezTo>
                  <a:pt x="34" y="58"/>
                  <a:pt x="33" y="59"/>
                  <a:pt x="32" y="59"/>
                </a:cubicBezTo>
                <a:cubicBezTo>
                  <a:pt x="9" y="59"/>
                  <a:pt x="9" y="59"/>
                  <a:pt x="9" y="59"/>
                </a:cubicBezTo>
                <a:cubicBezTo>
                  <a:pt x="8" y="59"/>
                  <a:pt x="7" y="58"/>
                  <a:pt x="7" y="57"/>
                </a:cubicBezTo>
                <a:cubicBezTo>
                  <a:pt x="7" y="56"/>
                  <a:pt x="8" y="55"/>
                  <a:pt x="9" y="55"/>
                </a:cubicBezTo>
                <a:cubicBezTo>
                  <a:pt x="18" y="55"/>
                  <a:pt x="18" y="55"/>
                  <a:pt x="18" y="55"/>
                </a:cubicBezTo>
                <a:cubicBezTo>
                  <a:pt x="18" y="50"/>
                  <a:pt x="18" y="50"/>
                  <a:pt x="18" y="50"/>
                </a:cubicBezTo>
                <a:cubicBezTo>
                  <a:pt x="8" y="49"/>
                  <a:pt x="0" y="40"/>
                  <a:pt x="0" y="29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24"/>
                  <a:pt x="1" y="23"/>
                  <a:pt x="2" y="23"/>
                </a:cubicBezTo>
                <a:cubicBezTo>
                  <a:pt x="3" y="23"/>
                  <a:pt x="4" y="24"/>
                  <a:pt x="4" y="25"/>
                </a:cubicBezTo>
                <a:cubicBezTo>
                  <a:pt x="4" y="29"/>
                  <a:pt x="4" y="29"/>
                  <a:pt x="4" y="29"/>
                </a:cubicBezTo>
                <a:cubicBezTo>
                  <a:pt x="4" y="38"/>
                  <a:pt x="12" y="45"/>
                  <a:pt x="20" y="45"/>
                </a:cubicBezTo>
                <a:cubicBezTo>
                  <a:pt x="29" y="45"/>
                  <a:pt x="36" y="38"/>
                  <a:pt x="36" y="29"/>
                </a:cubicBezTo>
                <a:cubicBezTo>
                  <a:pt x="36" y="25"/>
                  <a:pt x="36" y="25"/>
                  <a:pt x="36" y="25"/>
                </a:cubicBezTo>
                <a:cubicBezTo>
                  <a:pt x="36" y="24"/>
                  <a:pt x="37" y="23"/>
                  <a:pt x="39" y="23"/>
                </a:cubicBezTo>
                <a:cubicBezTo>
                  <a:pt x="40" y="23"/>
                  <a:pt x="41" y="24"/>
                  <a:pt x="41" y="25"/>
                </a:cubicBezTo>
                <a:lnTo>
                  <a:pt x="41" y="29"/>
                </a:lnTo>
                <a:close/>
                <a:moveTo>
                  <a:pt x="32" y="29"/>
                </a:moveTo>
                <a:cubicBezTo>
                  <a:pt x="32" y="36"/>
                  <a:pt x="27" y="41"/>
                  <a:pt x="20" y="41"/>
                </a:cubicBezTo>
                <a:cubicBezTo>
                  <a:pt x="14" y="41"/>
                  <a:pt x="9" y="36"/>
                  <a:pt x="9" y="29"/>
                </a:cubicBezTo>
                <a:cubicBezTo>
                  <a:pt x="9" y="11"/>
                  <a:pt x="9" y="11"/>
                  <a:pt x="9" y="11"/>
                </a:cubicBezTo>
                <a:cubicBezTo>
                  <a:pt x="9" y="5"/>
                  <a:pt x="14" y="0"/>
                  <a:pt x="20" y="0"/>
                </a:cubicBezTo>
                <a:cubicBezTo>
                  <a:pt x="27" y="0"/>
                  <a:pt x="32" y="5"/>
                  <a:pt x="32" y="11"/>
                </a:cubicBezTo>
                <a:lnTo>
                  <a:pt x="32" y="2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5534608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Правила проведения демонстрационного экзамена</a:t>
            </a:r>
            <a:endParaRPr lang="en-US" dirty="0"/>
          </a:p>
        </p:txBody>
      </p:sp>
      <p:grpSp>
        <p:nvGrpSpPr>
          <p:cNvPr id="125" name="Group 124"/>
          <p:cNvGrpSpPr/>
          <p:nvPr/>
        </p:nvGrpSpPr>
        <p:grpSpPr>
          <a:xfrm>
            <a:off x="8005453" y="1613775"/>
            <a:ext cx="1856184" cy="2079847"/>
            <a:chOff x="6004985" y="1795291"/>
            <a:chExt cx="1392138" cy="1559885"/>
          </a:xfrm>
        </p:grpSpPr>
        <p:sp>
          <p:nvSpPr>
            <p:cNvPr id="7" name="Bent Arrow 6"/>
            <p:cNvSpPr/>
            <p:nvPr/>
          </p:nvSpPr>
          <p:spPr>
            <a:xfrm rot="10800000" flipV="1">
              <a:off x="6004985" y="1795291"/>
              <a:ext cx="768132" cy="1169914"/>
            </a:xfrm>
            <a:prstGeom prst="bentArrow">
              <a:avLst>
                <a:gd name="adj1" fmla="val 25864"/>
                <a:gd name="adj2" fmla="val 12932"/>
                <a:gd name="adj3" fmla="val 0"/>
                <a:gd name="adj4" fmla="val 51957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" name="Bent Arrow 10"/>
            <p:cNvSpPr/>
            <p:nvPr/>
          </p:nvSpPr>
          <p:spPr>
            <a:xfrm rot="5400000" flipH="1" flipV="1">
              <a:off x="6574537" y="2532591"/>
              <a:ext cx="820759" cy="824412"/>
            </a:xfrm>
            <a:prstGeom prst="bentArrow">
              <a:avLst>
                <a:gd name="adj1" fmla="val 25864"/>
                <a:gd name="adj2" fmla="val 12062"/>
                <a:gd name="adj3" fmla="val 0"/>
                <a:gd name="adj4" fmla="val 51957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6220870" y="1613775"/>
            <a:ext cx="1784584" cy="2079848"/>
            <a:chOff x="4666548" y="1795291"/>
            <a:chExt cx="1338438" cy="1559886"/>
          </a:xfrm>
        </p:grpSpPr>
        <p:sp>
          <p:nvSpPr>
            <p:cNvPr id="6" name="Bent Arrow 5"/>
            <p:cNvSpPr/>
            <p:nvPr/>
          </p:nvSpPr>
          <p:spPr>
            <a:xfrm rot="10800000" flipH="1" flipV="1">
              <a:off x="5236854" y="1795291"/>
              <a:ext cx="768132" cy="1169914"/>
            </a:xfrm>
            <a:prstGeom prst="bentArrow">
              <a:avLst>
                <a:gd name="adj1" fmla="val 25610"/>
                <a:gd name="adj2" fmla="val 12932"/>
                <a:gd name="adj3" fmla="val 0"/>
                <a:gd name="adj4" fmla="val 5195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srgbClr val="00B0F0"/>
                </a:solidFill>
              </a:endParaRPr>
            </a:p>
          </p:txBody>
        </p:sp>
        <p:sp>
          <p:nvSpPr>
            <p:cNvPr id="14" name="Bent Arrow 13"/>
            <p:cNvSpPr/>
            <p:nvPr/>
          </p:nvSpPr>
          <p:spPr>
            <a:xfrm flipH="1" flipV="1">
              <a:off x="4666548" y="2534418"/>
              <a:ext cx="768132" cy="820759"/>
            </a:xfrm>
            <a:prstGeom prst="bentArrow">
              <a:avLst>
                <a:gd name="adj1" fmla="val 25864"/>
                <a:gd name="adj2" fmla="val 12932"/>
                <a:gd name="adj3" fmla="val 0"/>
                <a:gd name="adj4" fmla="val 5195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4401393" y="1613775"/>
            <a:ext cx="1859359" cy="2079847"/>
            <a:chOff x="3301940" y="1795291"/>
            <a:chExt cx="1394519" cy="1559885"/>
          </a:xfrm>
        </p:grpSpPr>
        <p:sp>
          <p:nvSpPr>
            <p:cNvPr id="17" name="Bent Arrow 16"/>
            <p:cNvSpPr/>
            <p:nvPr/>
          </p:nvSpPr>
          <p:spPr>
            <a:xfrm rot="10800000" flipV="1">
              <a:off x="3301940" y="1795291"/>
              <a:ext cx="768132" cy="1169914"/>
            </a:xfrm>
            <a:prstGeom prst="bentArrow">
              <a:avLst>
                <a:gd name="adj1" fmla="val 25864"/>
                <a:gd name="adj2" fmla="val 12932"/>
                <a:gd name="adj3" fmla="val 0"/>
                <a:gd name="adj4" fmla="val 51957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8" name="Bent Arrow 17"/>
            <p:cNvSpPr/>
            <p:nvPr/>
          </p:nvSpPr>
          <p:spPr>
            <a:xfrm rot="5400000" flipH="1" flipV="1">
              <a:off x="3873873" y="2532591"/>
              <a:ext cx="820759" cy="824412"/>
            </a:xfrm>
            <a:prstGeom prst="bentArrow">
              <a:avLst>
                <a:gd name="adj1" fmla="val 25864"/>
                <a:gd name="adj2" fmla="val 12061"/>
                <a:gd name="adj3" fmla="val 290"/>
                <a:gd name="adj4" fmla="val 51957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2616809" y="1613775"/>
            <a:ext cx="1788192" cy="2079848"/>
            <a:chOff x="1963502" y="1795291"/>
            <a:chExt cx="1341144" cy="1559886"/>
          </a:xfrm>
        </p:grpSpPr>
        <p:sp>
          <p:nvSpPr>
            <p:cNvPr id="16" name="Bent Arrow 15"/>
            <p:cNvSpPr/>
            <p:nvPr/>
          </p:nvSpPr>
          <p:spPr>
            <a:xfrm rot="10800000" flipH="1" flipV="1">
              <a:off x="2536514" y="1795291"/>
              <a:ext cx="768132" cy="1169914"/>
            </a:xfrm>
            <a:prstGeom prst="bentArrow">
              <a:avLst>
                <a:gd name="adj1" fmla="val 25610"/>
                <a:gd name="adj2" fmla="val 12932"/>
                <a:gd name="adj3" fmla="val 0"/>
                <a:gd name="adj4" fmla="val 519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srgbClr val="00B0F0"/>
                </a:solidFill>
              </a:endParaRPr>
            </a:p>
          </p:txBody>
        </p:sp>
        <p:sp>
          <p:nvSpPr>
            <p:cNvPr id="19" name="Bent Arrow 18"/>
            <p:cNvSpPr/>
            <p:nvPr/>
          </p:nvSpPr>
          <p:spPr>
            <a:xfrm flipH="1" flipV="1">
              <a:off x="1963502" y="2534418"/>
              <a:ext cx="768132" cy="820759"/>
            </a:xfrm>
            <a:prstGeom prst="bentArrow">
              <a:avLst>
                <a:gd name="adj1" fmla="val 25864"/>
                <a:gd name="adj2" fmla="val 12622"/>
                <a:gd name="adj3" fmla="val 0"/>
                <a:gd name="adj4" fmla="val 519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sp>
        <p:nvSpPr>
          <p:cNvPr id="20" name="Right Arrow 19"/>
          <p:cNvSpPr/>
          <p:nvPr/>
        </p:nvSpPr>
        <p:spPr>
          <a:xfrm rot="10800000" flipH="1" flipV="1">
            <a:off x="1006376" y="3443437"/>
            <a:ext cx="1094345" cy="243940"/>
          </a:xfrm>
          <a:prstGeom prst="rightArrow">
            <a:avLst>
              <a:gd name="adj1" fmla="val 10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76" name="Text Placeholder 3"/>
          <p:cNvSpPr txBox="1">
            <a:spLocks/>
          </p:cNvSpPr>
          <p:nvPr/>
        </p:nvSpPr>
        <p:spPr>
          <a:xfrm>
            <a:off x="3358172" y="2417502"/>
            <a:ext cx="1981568" cy="1735860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B0F0"/>
                </a:solidFill>
              </a:rPr>
              <a:t>К </a:t>
            </a:r>
            <a:r>
              <a:rPr lang="ru-RU" sz="1200" dirty="0">
                <a:solidFill>
                  <a:srgbClr val="00B0F0"/>
                </a:solidFill>
              </a:rPr>
              <a:t>выполнению </a:t>
            </a:r>
            <a:endParaRPr lang="ru-RU" sz="1200" dirty="0" smtClean="0">
              <a:solidFill>
                <a:srgbClr val="00B0F0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B0F0"/>
                </a:solidFill>
              </a:rPr>
              <a:t>экзаменационных 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B0F0"/>
                </a:solidFill>
              </a:rPr>
              <a:t>заданий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B0F0"/>
                </a:solidFill>
              </a:rPr>
              <a:t> </a:t>
            </a:r>
            <a:r>
              <a:rPr lang="ru-RU" sz="1200" dirty="0">
                <a:solidFill>
                  <a:srgbClr val="00B0F0"/>
                </a:solidFill>
              </a:rPr>
              <a:t>участники </a:t>
            </a:r>
            <a:endParaRPr lang="ru-RU" sz="1200" dirty="0" smtClean="0">
              <a:solidFill>
                <a:srgbClr val="00B0F0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B0F0"/>
                </a:solidFill>
              </a:rPr>
              <a:t>приступают 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B0F0"/>
                </a:solidFill>
              </a:rPr>
              <a:t>после указания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B0F0"/>
                </a:solidFill>
              </a:rPr>
              <a:t> </a:t>
            </a:r>
            <a:r>
              <a:rPr lang="ru-RU" sz="1200" dirty="0">
                <a:solidFill>
                  <a:srgbClr val="00B0F0"/>
                </a:solidFill>
              </a:rPr>
              <a:t>председателя </a:t>
            </a:r>
            <a:endParaRPr lang="ru-RU" sz="1200" dirty="0" smtClean="0">
              <a:solidFill>
                <a:srgbClr val="00B0F0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B0F0"/>
                </a:solidFill>
              </a:rPr>
              <a:t>экзаменационной </a:t>
            </a:r>
            <a:r>
              <a:rPr lang="ru-RU" sz="1200" dirty="0">
                <a:solidFill>
                  <a:srgbClr val="00B0F0"/>
                </a:solidFill>
              </a:rPr>
              <a:t>комиссии</a:t>
            </a:r>
            <a:endParaRPr lang="en-US" sz="1200" dirty="0">
              <a:solidFill>
                <a:srgbClr val="00B0F0"/>
              </a:solidFill>
            </a:endParaRPr>
          </a:p>
        </p:txBody>
      </p:sp>
      <p:sp>
        <p:nvSpPr>
          <p:cNvPr id="85" name="Text Placeholder 3"/>
          <p:cNvSpPr txBox="1">
            <a:spLocks/>
          </p:cNvSpPr>
          <p:nvPr/>
        </p:nvSpPr>
        <p:spPr>
          <a:xfrm>
            <a:off x="5226445" y="1204754"/>
            <a:ext cx="1752980" cy="1957459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spcBef>
                <a:spcPct val="20000"/>
              </a:spcBef>
              <a:defRPr/>
            </a:pPr>
            <a:r>
              <a:rPr lang="ru-RU" sz="1200" dirty="0">
                <a:solidFill>
                  <a:srgbClr val="008DC3"/>
                </a:solidFill>
              </a:rPr>
              <a:t>Нахождение других лиц </a:t>
            </a:r>
            <a:endParaRPr lang="ru-RU" sz="1200" dirty="0" smtClean="0">
              <a:solidFill>
                <a:srgbClr val="008DC3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8DC3"/>
                </a:solidFill>
              </a:rPr>
              <a:t>на </a:t>
            </a:r>
            <a:r>
              <a:rPr lang="ru-RU" sz="1200" dirty="0">
                <a:solidFill>
                  <a:srgbClr val="008DC3"/>
                </a:solidFill>
              </a:rPr>
              <a:t>площадке, </a:t>
            </a:r>
            <a:r>
              <a:rPr lang="ru-RU" sz="1200" dirty="0" smtClean="0">
                <a:solidFill>
                  <a:srgbClr val="008DC3"/>
                </a:solidFill>
              </a:rPr>
              <a:t>кроме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8DC3"/>
                </a:solidFill>
              </a:rPr>
              <a:t> </a:t>
            </a:r>
            <a:r>
              <a:rPr lang="ru-RU" sz="1200" dirty="0">
                <a:solidFill>
                  <a:srgbClr val="008DC3"/>
                </a:solidFill>
              </a:rPr>
              <a:t>Эксперта-организатора</a:t>
            </a:r>
            <a:r>
              <a:rPr lang="ru-RU" sz="1200" dirty="0" smtClean="0">
                <a:solidFill>
                  <a:srgbClr val="008DC3"/>
                </a:solidFill>
              </a:rPr>
              <a:t>,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8DC3"/>
                </a:solidFill>
              </a:rPr>
              <a:t> членов </a:t>
            </a:r>
            <a:r>
              <a:rPr lang="ru-RU" sz="1200" dirty="0">
                <a:solidFill>
                  <a:srgbClr val="008DC3"/>
                </a:solidFill>
              </a:rPr>
              <a:t>Экспертной </a:t>
            </a:r>
            <a:endParaRPr lang="ru-RU" sz="1200" dirty="0" smtClean="0">
              <a:solidFill>
                <a:srgbClr val="008DC3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8DC3"/>
                </a:solidFill>
              </a:rPr>
              <a:t>группы</a:t>
            </a:r>
            <a:r>
              <a:rPr lang="ru-RU" sz="1200" dirty="0">
                <a:solidFill>
                  <a:srgbClr val="008DC3"/>
                </a:solidFill>
              </a:rPr>
              <a:t>, </a:t>
            </a:r>
            <a:endParaRPr lang="ru-RU" sz="1200" dirty="0" smtClean="0">
              <a:solidFill>
                <a:srgbClr val="008DC3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8DC3"/>
                </a:solidFill>
              </a:rPr>
              <a:t>Технического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8DC3"/>
                </a:solidFill>
              </a:rPr>
              <a:t> </a:t>
            </a:r>
            <a:r>
              <a:rPr lang="ru-RU" sz="1200" dirty="0">
                <a:solidFill>
                  <a:srgbClr val="008DC3"/>
                </a:solidFill>
              </a:rPr>
              <a:t>эксперта, </a:t>
            </a:r>
            <a:endParaRPr lang="ru-RU" sz="1200" dirty="0" smtClean="0">
              <a:solidFill>
                <a:srgbClr val="008DC3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8DC3"/>
                </a:solidFill>
              </a:rPr>
              <a:t>Экзаменуемых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8DC3"/>
                </a:solidFill>
              </a:rPr>
              <a:t> </a:t>
            </a:r>
            <a:r>
              <a:rPr lang="ru-RU" sz="1200" dirty="0">
                <a:solidFill>
                  <a:srgbClr val="008DC3"/>
                </a:solidFill>
              </a:rPr>
              <a:t>не допускается</a:t>
            </a:r>
          </a:p>
        </p:txBody>
      </p:sp>
      <p:grpSp>
        <p:nvGrpSpPr>
          <p:cNvPr id="103" name="Group 72"/>
          <p:cNvGrpSpPr/>
          <p:nvPr/>
        </p:nvGrpSpPr>
        <p:grpSpPr>
          <a:xfrm>
            <a:off x="942509" y="1059745"/>
            <a:ext cx="2420598" cy="1957458"/>
            <a:chOff x="5694976" y="645633"/>
            <a:chExt cx="1253975" cy="1468094"/>
          </a:xfrm>
        </p:grpSpPr>
        <p:sp>
          <p:nvSpPr>
            <p:cNvPr id="104" name="Text Placeholder 3"/>
            <p:cNvSpPr txBox="1">
              <a:spLocks/>
            </p:cNvSpPr>
            <p:nvPr/>
          </p:nvSpPr>
          <p:spPr>
            <a:xfrm>
              <a:off x="5694976" y="645633"/>
              <a:ext cx="1253975" cy="1468094"/>
            </a:xfrm>
            <a:prstGeom prst="rect">
              <a:avLst/>
            </a:prstGeom>
          </p:spPr>
          <p:txBody>
            <a:bodyPr wrap="non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defRPr/>
              </a:pPr>
              <a:r>
                <a:rPr lang="ru-RU" sz="1200" b="1" dirty="0">
                  <a:solidFill>
                    <a:srgbClr val="0070C0"/>
                  </a:solidFill>
                </a:rPr>
                <a:t>После получения </a:t>
              </a:r>
              <a:endParaRPr lang="ru-RU" sz="1200" b="1" dirty="0" smtClean="0">
                <a:solidFill>
                  <a:srgbClr val="0070C0"/>
                </a:solidFill>
              </a:endParaRPr>
            </a:p>
            <a:p>
              <a:pPr>
                <a:spcBef>
                  <a:spcPct val="20000"/>
                </a:spcBef>
                <a:defRPr/>
              </a:pPr>
              <a:r>
                <a:rPr lang="ru-RU" sz="1200" b="1" dirty="0" smtClean="0">
                  <a:solidFill>
                    <a:srgbClr val="0070C0"/>
                  </a:solidFill>
                </a:rPr>
                <a:t>экзаменационного </a:t>
              </a:r>
              <a:r>
                <a:rPr lang="ru-RU" sz="1200" b="1" dirty="0">
                  <a:solidFill>
                    <a:srgbClr val="0070C0"/>
                  </a:solidFill>
                </a:rPr>
                <a:t>задания </a:t>
              </a:r>
              <a:endParaRPr lang="ru-RU" sz="1200" b="1" dirty="0" smtClean="0">
                <a:solidFill>
                  <a:srgbClr val="0070C0"/>
                </a:solidFill>
              </a:endParaRPr>
            </a:p>
            <a:p>
              <a:pPr>
                <a:spcBef>
                  <a:spcPct val="20000"/>
                </a:spcBef>
                <a:defRPr/>
              </a:pPr>
              <a:r>
                <a:rPr lang="ru-RU" sz="1200" b="1" dirty="0" smtClean="0">
                  <a:solidFill>
                    <a:srgbClr val="0070C0"/>
                  </a:solidFill>
                </a:rPr>
                <a:t>и </a:t>
              </a:r>
              <a:r>
                <a:rPr lang="ru-RU" sz="1200" b="1" dirty="0">
                  <a:solidFill>
                    <a:srgbClr val="0070C0"/>
                  </a:solidFill>
                </a:rPr>
                <a:t>дополнительных </a:t>
              </a:r>
              <a:r>
                <a:rPr lang="ru-RU" sz="1200" b="1" dirty="0" smtClean="0">
                  <a:solidFill>
                    <a:srgbClr val="0070C0"/>
                  </a:solidFill>
                </a:rPr>
                <a:t>материалов</a:t>
              </a:r>
            </a:p>
            <a:p>
              <a:pPr>
                <a:spcBef>
                  <a:spcPct val="20000"/>
                </a:spcBef>
                <a:defRPr/>
              </a:pPr>
              <a:r>
                <a:rPr lang="ru-RU" sz="1200" b="1" dirty="0" smtClean="0">
                  <a:solidFill>
                    <a:srgbClr val="0070C0"/>
                  </a:solidFill>
                </a:rPr>
                <a:t> </a:t>
              </a:r>
              <a:r>
                <a:rPr lang="ru-RU" sz="1200" b="1" dirty="0">
                  <a:solidFill>
                    <a:srgbClr val="0070C0"/>
                  </a:solidFill>
                </a:rPr>
                <a:t>к нему</a:t>
              </a:r>
              <a:r>
                <a:rPr lang="ru-RU" sz="1200" b="1" dirty="0" smtClean="0">
                  <a:solidFill>
                    <a:srgbClr val="0070C0"/>
                  </a:solidFill>
                </a:rPr>
                <a:t>,  </a:t>
              </a:r>
              <a:r>
                <a:rPr lang="ru-RU" sz="1200" b="1" dirty="0">
                  <a:solidFill>
                    <a:srgbClr val="0070C0"/>
                  </a:solidFill>
                </a:rPr>
                <a:t>участникам </a:t>
              </a:r>
              <a:endParaRPr lang="ru-RU" sz="1200" b="1" dirty="0" smtClean="0">
                <a:solidFill>
                  <a:srgbClr val="0070C0"/>
                </a:solidFill>
              </a:endParaRPr>
            </a:p>
            <a:p>
              <a:pPr>
                <a:spcBef>
                  <a:spcPct val="20000"/>
                </a:spcBef>
                <a:defRPr/>
              </a:pPr>
              <a:r>
                <a:rPr lang="ru-RU" sz="1200" b="1" dirty="0" smtClean="0">
                  <a:solidFill>
                    <a:srgbClr val="0070C0"/>
                  </a:solidFill>
                </a:rPr>
                <a:t>предоставляется время</a:t>
              </a:r>
            </a:p>
            <a:p>
              <a:pPr>
                <a:spcBef>
                  <a:spcPct val="20000"/>
                </a:spcBef>
                <a:defRPr/>
              </a:pPr>
              <a:r>
                <a:rPr lang="ru-RU" sz="1200" b="1" dirty="0" smtClean="0">
                  <a:solidFill>
                    <a:srgbClr val="0070C0"/>
                  </a:solidFill>
                </a:rPr>
                <a:t> </a:t>
              </a:r>
              <a:r>
                <a:rPr lang="ru-RU" sz="1200" b="1" dirty="0">
                  <a:solidFill>
                    <a:srgbClr val="0070C0"/>
                  </a:solidFill>
                </a:rPr>
                <a:t>на </a:t>
              </a:r>
              <a:r>
                <a:rPr lang="ru-RU" sz="1200" b="1" dirty="0" smtClean="0">
                  <a:solidFill>
                    <a:srgbClr val="0070C0"/>
                  </a:solidFill>
                </a:rPr>
                <a:t>ознакомление</a:t>
              </a:r>
            </a:p>
            <a:p>
              <a:pPr>
                <a:spcBef>
                  <a:spcPct val="20000"/>
                </a:spcBef>
                <a:defRPr/>
              </a:pPr>
              <a:r>
                <a:rPr lang="ru-RU" sz="1200" b="1" dirty="0" smtClean="0">
                  <a:solidFill>
                    <a:srgbClr val="0070C0"/>
                  </a:solidFill>
                </a:rPr>
                <a:t> </a:t>
              </a:r>
              <a:r>
                <a:rPr lang="ru-RU" sz="1200" b="1" dirty="0">
                  <a:solidFill>
                    <a:srgbClr val="0070C0"/>
                  </a:solidFill>
                </a:rPr>
                <a:t>с </a:t>
              </a:r>
              <a:r>
                <a:rPr lang="ru-RU" sz="1200" b="1" dirty="0" smtClean="0">
                  <a:solidFill>
                    <a:srgbClr val="0070C0"/>
                  </a:solidFill>
                </a:rPr>
                <a:t>информацией </a:t>
              </a:r>
            </a:p>
            <a:p>
              <a:pPr>
                <a:spcBef>
                  <a:spcPct val="20000"/>
                </a:spcBef>
                <a:defRPr/>
              </a:pPr>
              <a:r>
                <a:rPr lang="ru-RU" sz="1200" b="1" dirty="0" smtClean="0">
                  <a:solidFill>
                    <a:srgbClr val="0070C0"/>
                  </a:solidFill>
                </a:rPr>
                <a:t>не </a:t>
              </a:r>
              <a:r>
                <a:rPr lang="ru-RU" sz="1200" b="1" dirty="0">
                  <a:solidFill>
                    <a:srgbClr val="0070C0"/>
                  </a:solidFill>
                </a:rPr>
                <a:t>менее</a:t>
              </a:r>
            </a:p>
            <a:p>
              <a:pPr>
                <a:spcBef>
                  <a:spcPct val="20000"/>
                </a:spcBef>
                <a:defRPr/>
              </a:pPr>
              <a:r>
                <a:rPr lang="ru-RU" sz="1200" b="1" dirty="0">
                  <a:solidFill>
                    <a:srgbClr val="0070C0"/>
                  </a:solidFill>
                </a:rPr>
                <a:t> 15 минут</a:t>
              </a:r>
            </a:p>
          </p:txBody>
        </p:sp>
        <p:sp>
          <p:nvSpPr>
            <p:cNvPr id="105" name="Text Placeholder 3"/>
            <p:cNvSpPr txBox="1">
              <a:spLocks/>
            </p:cNvSpPr>
            <p:nvPr/>
          </p:nvSpPr>
          <p:spPr>
            <a:xfrm>
              <a:off x="5775920" y="1537742"/>
              <a:ext cx="1140204" cy="307681"/>
            </a:xfrm>
            <a:prstGeom prst="rect">
              <a:avLst/>
            </a:prstGeom>
          </p:spPr>
          <p:txBody>
            <a:bodyPr wrap="square" lIns="0" tIns="0" rIns="0" bIns="0" anchor="t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defRPr/>
              </a:pPr>
              <a:r>
                <a:rPr lang="ru-RU" sz="1333" dirty="0" smtClean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й</a:t>
              </a:r>
              <a:r>
                <a:rPr lang="ru-RU" sz="1333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/>
              </a:r>
              <a:br>
                <a:rPr lang="ru-RU" sz="1333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</a:br>
              <a:endParaRPr lang="en-US" sz="1333" dirty="0">
                <a:solidFill>
                  <a:prstClr val="black">
                    <a:lumMod val="50000"/>
                    <a:lumOff val="50000"/>
                  </a:prstClr>
                </a:solidFill>
              </a:endParaRPr>
            </a:p>
          </p:txBody>
        </p:sp>
      </p:grpSp>
      <p:sp>
        <p:nvSpPr>
          <p:cNvPr id="107" name="Text Placeholder 3"/>
          <p:cNvSpPr txBox="1">
            <a:spLocks/>
          </p:cNvSpPr>
          <p:nvPr/>
        </p:nvSpPr>
        <p:spPr>
          <a:xfrm>
            <a:off x="8872234" y="1022842"/>
            <a:ext cx="2740814" cy="1735860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spcBef>
                <a:spcPct val="20000"/>
              </a:spcBef>
              <a:defRPr/>
            </a:pPr>
            <a:r>
              <a:rPr lang="ru-RU" sz="1200" dirty="0">
                <a:solidFill>
                  <a:srgbClr val="23A1FF"/>
                </a:solidFill>
              </a:rPr>
              <a:t>Систематическое и грубое </a:t>
            </a:r>
            <a:r>
              <a:rPr lang="ru-RU" sz="1200" dirty="0" smtClean="0">
                <a:solidFill>
                  <a:srgbClr val="23A1FF"/>
                </a:solidFill>
              </a:rPr>
              <a:t>нарушение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23A1FF"/>
                </a:solidFill>
              </a:rPr>
              <a:t> </a:t>
            </a:r>
            <a:r>
              <a:rPr lang="ru-RU" sz="1200" dirty="0">
                <a:solidFill>
                  <a:srgbClr val="23A1FF"/>
                </a:solidFill>
              </a:rPr>
              <a:t>норм </a:t>
            </a:r>
            <a:r>
              <a:rPr lang="ru-RU" sz="1200" dirty="0" smtClean="0">
                <a:solidFill>
                  <a:srgbClr val="23A1FF"/>
                </a:solidFill>
              </a:rPr>
              <a:t>безопасности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23A1FF"/>
                </a:solidFill>
              </a:rPr>
              <a:t> </a:t>
            </a:r>
            <a:r>
              <a:rPr lang="ru-RU" sz="1200" dirty="0">
                <a:solidFill>
                  <a:srgbClr val="23A1FF"/>
                </a:solidFill>
              </a:rPr>
              <a:t>может </a:t>
            </a:r>
            <a:r>
              <a:rPr lang="ru-RU" sz="1200" dirty="0" smtClean="0">
                <a:solidFill>
                  <a:srgbClr val="23A1FF"/>
                </a:solidFill>
              </a:rPr>
              <a:t>привести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23A1FF"/>
                </a:solidFill>
              </a:rPr>
              <a:t> </a:t>
            </a:r>
            <a:r>
              <a:rPr lang="ru-RU" sz="1200" dirty="0">
                <a:solidFill>
                  <a:srgbClr val="23A1FF"/>
                </a:solidFill>
              </a:rPr>
              <a:t>к </a:t>
            </a:r>
            <a:r>
              <a:rPr lang="ru-RU" sz="1200" dirty="0" smtClean="0">
                <a:solidFill>
                  <a:srgbClr val="23A1FF"/>
                </a:solidFill>
              </a:rPr>
              <a:t>временному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23A1FF"/>
                </a:solidFill>
              </a:rPr>
              <a:t> </a:t>
            </a:r>
            <a:r>
              <a:rPr lang="ru-RU" sz="1200" dirty="0">
                <a:solidFill>
                  <a:srgbClr val="23A1FF"/>
                </a:solidFill>
              </a:rPr>
              <a:t>или окончательному </a:t>
            </a:r>
            <a:endParaRPr lang="ru-RU" sz="1200" dirty="0" smtClean="0">
              <a:solidFill>
                <a:srgbClr val="23A1FF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23A1FF"/>
                </a:solidFill>
              </a:rPr>
              <a:t>отстранению </a:t>
            </a:r>
            <a:r>
              <a:rPr lang="ru-RU" sz="1200" dirty="0">
                <a:solidFill>
                  <a:srgbClr val="23A1FF"/>
                </a:solidFill>
              </a:rPr>
              <a:t>экзаменуемого </a:t>
            </a:r>
            <a:endParaRPr lang="ru-RU" sz="1200" dirty="0" smtClean="0">
              <a:solidFill>
                <a:srgbClr val="23A1FF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23A1FF"/>
                </a:solidFill>
              </a:rPr>
              <a:t>от </a:t>
            </a:r>
            <a:r>
              <a:rPr lang="ru-RU" sz="1200" dirty="0">
                <a:solidFill>
                  <a:srgbClr val="23A1FF"/>
                </a:solidFill>
              </a:rPr>
              <a:t>выполнения </a:t>
            </a:r>
            <a:endParaRPr lang="ru-RU" sz="1200" dirty="0" smtClean="0">
              <a:solidFill>
                <a:srgbClr val="23A1FF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23A1FF"/>
                </a:solidFill>
              </a:rPr>
              <a:t>экзаменационных </a:t>
            </a:r>
            <a:r>
              <a:rPr lang="ru-RU" sz="1200" dirty="0">
                <a:solidFill>
                  <a:srgbClr val="23A1FF"/>
                </a:solidFill>
              </a:rPr>
              <a:t>заданий</a:t>
            </a:r>
            <a:endParaRPr lang="en-US" sz="1200" dirty="0">
              <a:solidFill>
                <a:srgbClr val="23A1FF"/>
              </a:solidFill>
            </a:endParaRPr>
          </a:p>
        </p:txBody>
      </p:sp>
      <p:sp>
        <p:nvSpPr>
          <p:cNvPr id="110" name="Text Placeholder 3"/>
          <p:cNvSpPr txBox="1">
            <a:spLocks/>
          </p:cNvSpPr>
          <p:nvPr/>
        </p:nvSpPr>
        <p:spPr>
          <a:xfrm>
            <a:off x="7171531" y="2470677"/>
            <a:ext cx="1761316" cy="1735860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7EAE"/>
                </a:solidFill>
              </a:rPr>
              <a:t>Вмешательство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7EAE"/>
                </a:solidFill>
              </a:rPr>
              <a:t> </a:t>
            </a:r>
            <a:r>
              <a:rPr lang="ru-RU" sz="1200" dirty="0">
                <a:solidFill>
                  <a:srgbClr val="007EAE"/>
                </a:solidFill>
              </a:rPr>
              <a:t>иных лиц</a:t>
            </a:r>
            <a:r>
              <a:rPr lang="ru-RU" sz="1200" dirty="0" smtClean="0">
                <a:solidFill>
                  <a:srgbClr val="007EAE"/>
                </a:solidFill>
              </a:rPr>
              <a:t>,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7EAE"/>
                </a:solidFill>
              </a:rPr>
              <a:t> </a:t>
            </a:r>
            <a:r>
              <a:rPr lang="ru-RU" sz="1200" dirty="0">
                <a:solidFill>
                  <a:srgbClr val="007EAE"/>
                </a:solidFill>
              </a:rPr>
              <a:t>которое может </a:t>
            </a:r>
            <a:endParaRPr lang="ru-RU" sz="1200" dirty="0" smtClean="0">
              <a:solidFill>
                <a:srgbClr val="007EAE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7EAE"/>
                </a:solidFill>
              </a:rPr>
              <a:t>помешать 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7EAE"/>
                </a:solidFill>
              </a:rPr>
              <a:t>участникам 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7EAE"/>
                </a:solidFill>
              </a:rPr>
              <a:t>Завершить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7EAE"/>
                </a:solidFill>
              </a:rPr>
              <a:t> </a:t>
            </a:r>
            <a:r>
              <a:rPr lang="ru-RU" sz="1200" dirty="0">
                <a:solidFill>
                  <a:srgbClr val="007EAE"/>
                </a:solidFill>
              </a:rPr>
              <a:t>экзаменационное </a:t>
            </a:r>
            <a:endParaRPr lang="ru-RU" sz="1200" dirty="0" smtClean="0">
              <a:solidFill>
                <a:srgbClr val="007EAE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7EAE"/>
                </a:solidFill>
              </a:rPr>
              <a:t>задание, </a:t>
            </a:r>
            <a:r>
              <a:rPr lang="ru-RU" sz="1200" dirty="0">
                <a:solidFill>
                  <a:srgbClr val="007EAE"/>
                </a:solidFill>
              </a:rPr>
              <a:t>не допускается</a:t>
            </a:r>
            <a:endParaRPr lang="en-US" sz="1200" dirty="0">
              <a:solidFill>
                <a:srgbClr val="007EAE"/>
              </a:solidFill>
            </a:endParaRPr>
          </a:p>
        </p:txBody>
      </p:sp>
      <p:sp>
        <p:nvSpPr>
          <p:cNvPr id="119" name="Footer Text"/>
          <p:cNvSpPr txBox="1"/>
          <p:nvPr/>
        </p:nvSpPr>
        <p:spPr>
          <a:xfrm>
            <a:off x="290133" y="4514758"/>
            <a:ext cx="11850623" cy="203132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defTabSz="1375467"/>
            <a:r>
              <a:rPr lang="ru-RU" sz="1200" dirty="0" smtClean="0">
                <a:solidFill>
                  <a:srgbClr val="2FA6FF">
                    <a:lumMod val="50000"/>
                  </a:srgbClr>
                </a:solidFill>
              </a:rPr>
              <a:t>В ходе проведения экзамена экзаменуемым запрещаются контакты с другими экзаменуемыми или членами Экспертной группы без разрешения Эксперта-организатора. В случае возникновения несчастного случая или болезни экзаменуемого Экспертом-организатором незамедлительно принимаются действия по привлечению ответственных лиц от ЦПДЭ для оказания медицинской помощи. Далее принимается решение об отстранении экзаменуемого от дальнейшего участия в экзамене или назначении ему дополнительного времени в пределах времени, предусмотренного планом проведения демонстрационного экзамена.</a:t>
            </a:r>
          </a:p>
          <a:p>
            <a:pPr algn="just" defTabSz="1375467"/>
            <a:r>
              <a:rPr lang="ru-RU" sz="1200" dirty="0" smtClean="0">
                <a:solidFill>
                  <a:srgbClr val="2FA6FF">
                    <a:lumMod val="50000"/>
                  </a:srgbClr>
                </a:solidFill>
              </a:rPr>
              <a:t>В случае отстранения экзаменуемого от дальнейшего участия в экзамене ввиду болезни или несчастного случая, ему начисляются баллы за любую завершенную работу. Вышеуказанные случаи подлежат обязательной регистрации. </a:t>
            </a:r>
          </a:p>
          <a:p>
            <a:pPr algn="just" defTabSz="1375467"/>
            <a:r>
              <a:rPr lang="ru-RU" sz="1200" dirty="0" smtClean="0">
                <a:solidFill>
                  <a:srgbClr val="2FA6FF">
                    <a:lumMod val="50000"/>
                  </a:srgbClr>
                </a:solidFill>
              </a:rPr>
              <a:t>Участник, нарушивший правила поведения на экзамене и чье поведение мешает процедуре проведения экзамена, получает предупреждение. После повторного предупреждения участник удаляется с площадки, вносится соответствующая запись в протоколе с подписями Эксперта-организатора и всех членов Экспертной группы.</a:t>
            </a:r>
          </a:p>
          <a:p>
            <a:pPr algn="just" defTabSz="1375467"/>
            <a:r>
              <a:rPr lang="ru-RU" sz="1200" dirty="0" smtClean="0">
                <a:solidFill>
                  <a:srgbClr val="2FA6FF">
                    <a:lumMod val="50000"/>
                  </a:srgbClr>
                </a:solidFill>
              </a:rPr>
              <a:t>В процессе выполнения заданий экзаменуемые обязаны неукоснительно соблюдать требования ОТ и ТБ. Несоблюдение экзаменуемыми норм и правил ОТ и ТБ может привести к потере баллов в соответствии с критериями оценки. </a:t>
            </a:r>
            <a:endParaRPr lang="en-US" sz="1200" dirty="0">
              <a:solidFill>
                <a:srgbClr val="2FA6FF">
                  <a:lumMod val="50000"/>
                </a:srgbClr>
              </a:solidFill>
            </a:endParaRPr>
          </a:p>
        </p:txBody>
      </p:sp>
      <p:cxnSp>
        <p:nvCxnSpPr>
          <p:cNvPr id="120" name="Straight Line buttom"/>
          <p:cNvCxnSpPr/>
          <p:nvPr/>
        </p:nvCxnSpPr>
        <p:spPr>
          <a:xfrm>
            <a:off x="1249848" y="4342999"/>
            <a:ext cx="103632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2" name="Group 131"/>
          <p:cNvGrpSpPr/>
          <p:nvPr/>
        </p:nvGrpSpPr>
        <p:grpSpPr>
          <a:xfrm>
            <a:off x="1665075" y="3174167"/>
            <a:ext cx="1075331" cy="1075331"/>
            <a:chOff x="1549979" y="2782988"/>
            <a:chExt cx="806498" cy="806498"/>
          </a:xfrm>
        </p:grpSpPr>
        <p:sp>
          <p:nvSpPr>
            <p:cNvPr id="24" name="Rounded Rectangle 23"/>
            <p:cNvSpPr/>
            <p:nvPr/>
          </p:nvSpPr>
          <p:spPr>
            <a:xfrm>
              <a:off x="1549979" y="2782988"/>
              <a:ext cx="806498" cy="806498"/>
            </a:xfrm>
            <a:prstGeom prst="roundRect">
              <a:avLst>
                <a:gd name="adj" fmla="val 13124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27" name="Freeform 245"/>
            <p:cNvSpPr>
              <a:spLocks/>
            </p:cNvSpPr>
            <p:nvPr/>
          </p:nvSpPr>
          <p:spPr bwMode="auto">
            <a:xfrm>
              <a:off x="1733253" y="2966262"/>
              <a:ext cx="439951" cy="439951"/>
            </a:xfrm>
            <a:custGeom>
              <a:avLst/>
              <a:gdLst/>
              <a:ahLst/>
              <a:cxnLst>
                <a:cxn ang="0">
                  <a:pos x="68" y="3"/>
                </a:cxn>
                <a:cxn ang="0">
                  <a:pos x="58" y="61"/>
                </a:cxn>
                <a:cxn ang="0">
                  <a:pos x="57" y="63"/>
                </a:cxn>
                <a:cxn ang="0">
                  <a:pos x="56" y="63"/>
                </a:cxn>
                <a:cxn ang="0">
                  <a:pos x="55" y="63"/>
                </a:cxn>
                <a:cxn ang="0">
                  <a:pos x="38" y="56"/>
                </a:cxn>
                <a:cxn ang="0">
                  <a:pos x="28" y="67"/>
                </a:cxn>
                <a:cxn ang="0">
                  <a:pos x="26" y="68"/>
                </a:cxn>
                <a:cxn ang="0">
                  <a:pos x="26" y="68"/>
                </a:cxn>
                <a:cxn ang="0">
                  <a:pos x="24" y="65"/>
                </a:cxn>
                <a:cxn ang="0">
                  <a:pos x="24" y="52"/>
                </a:cxn>
                <a:cxn ang="0">
                  <a:pos x="57" y="12"/>
                </a:cxn>
                <a:cxn ang="0">
                  <a:pos x="16" y="47"/>
                </a:cxn>
                <a:cxn ang="0">
                  <a:pos x="1" y="41"/>
                </a:cxn>
                <a:cxn ang="0">
                  <a:pos x="0" y="39"/>
                </a:cxn>
                <a:cxn ang="0">
                  <a:pos x="1" y="36"/>
                </a:cxn>
                <a:cxn ang="0">
                  <a:pos x="64" y="0"/>
                </a:cxn>
                <a:cxn ang="0">
                  <a:pos x="65" y="0"/>
                </a:cxn>
                <a:cxn ang="0">
                  <a:pos x="67" y="0"/>
                </a:cxn>
                <a:cxn ang="0">
                  <a:pos x="68" y="3"/>
                </a:cxn>
              </a:cxnLst>
              <a:rect l="0" t="0" r="r" b="b"/>
              <a:pathLst>
                <a:path w="68" h="68">
                  <a:moveTo>
                    <a:pt x="68" y="3"/>
                  </a:moveTo>
                  <a:cubicBezTo>
                    <a:pt x="58" y="61"/>
                    <a:pt x="58" y="61"/>
                    <a:pt x="58" y="61"/>
                  </a:cubicBezTo>
                  <a:cubicBezTo>
                    <a:pt x="58" y="62"/>
                    <a:pt x="57" y="62"/>
                    <a:pt x="57" y="63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5" y="63"/>
                    <a:pt x="55" y="63"/>
                    <a:pt x="55" y="63"/>
                  </a:cubicBezTo>
                  <a:cubicBezTo>
                    <a:pt x="38" y="56"/>
                    <a:pt x="38" y="56"/>
                    <a:pt x="38" y="56"/>
                  </a:cubicBezTo>
                  <a:cubicBezTo>
                    <a:pt x="28" y="67"/>
                    <a:pt x="28" y="67"/>
                    <a:pt x="28" y="67"/>
                  </a:cubicBezTo>
                  <a:cubicBezTo>
                    <a:pt x="28" y="67"/>
                    <a:pt x="27" y="68"/>
                    <a:pt x="26" y="68"/>
                  </a:cubicBezTo>
                  <a:cubicBezTo>
                    <a:pt x="26" y="68"/>
                    <a:pt x="26" y="68"/>
                    <a:pt x="26" y="68"/>
                  </a:cubicBezTo>
                  <a:cubicBezTo>
                    <a:pt x="25" y="67"/>
                    <a:pt x="24" y="66"/>
                    <a:pt x="24" y="65"/>
                  </a:cubicBezTo>
                  <a:cubicBezTo>
                    <a:pt x="24" y="52"/>
                    <a:pt x="24" y="52"/>
                    <a:pt x="24" y="52"/>
                  </a:cubicBezTo>
                  <a:cubicBezTo>
                    <a:pt x="57" y="12"/>
                    <a:pt x="57" y="12"/>
                    <a:pt x="57" y="12"/>
                  </a:cubicBezTo>
                  <a:cubicBezTo>
                    <a:pt x="16" y="47"/>
                    <a:pt x="16" y="47"/>
                    <a:pt x="16" y="47"/>
                  </a:cubicBezTo>
                  <a:cubicBezTo>
                    <a:pt x="1" y="41"/>
                    <a:pt x="1" y="41"/>
                    <a:pt x="1" y="41"/>
                  </a:cubicBezTo>
                  <a:cubicBezTo>
                    <a:pt x="0" y="40"/>
                    <a:pt x="0" y="40"/>
                    <a:pt x="0" y="39"/>
                  </a:cubicBezTo>
                  <a:cubicBezTo>
                    <a:pt x="0" y="38"/>
                    <a:pt x="0" y="37"/>
                    <a:pt x="1" y="36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65" y="0"/>
                    <a:pt x="65" y="0"/>
                    <a:pt x="65" y="0"/>
                  </a:cubicBezTo>
                  <a:cubicBezTo>
                    <a:pt x="66" y="0"/>
                    <a:pt x="66" y="0"/>
                    <a:pt x="67" y="0"/>
                  </a:cubicBezTo>
                  <a:cubicBezTo>
                    <a:pt x="68" y="1"/>
                    <a:pt x="68" y="2"/>
                    <a:pt x="68" y="3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34" name="Group 133"/>
          <p:cNvGrpSpPr/>
          <p:nvPr/>
        </p:nvGrpSpPr>
        <p:grpSpPr>
          <a:xfrm>
            <a:off x="5677780" y="3267668"/>
            <a:ext cx="1075331" cy="1075331"/>
            <a:chOff x="4265649" y="2806058"/>
            <a:chExt cx="806498" cy="806498"/>
          </a:xfrm>
        </p:grpSpPr>
        <p:sp>
          <p:nvSpPr>
            <p:cNvPr id="28" name="Rounded Rectangle 27"/>
            <p:cNvSpPr/>
            <p:nvPr/>
          </p:nvSpPr>
          <p:spPr>
            <a:xfrm>
              <a:off x="4265649" y="2806058"/>
              <a:ext cx="806498" cy="806498"/>
            </a:xfrm>
            <a:prstGeom prst="roundRect">
              <a:avLst>
                <a:gd name="adj" fmla="val 13124"/>
              </a:avLst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28" name="Freeform 55"/>
            <p:cNvSpPr>
              <a:spLocks noEditPoints="1"/>
            </p:cNvSpPr>
            <p:nvPr/>
          </p:nvSpPr>
          <p:spPr bwMode="auto">
            <a:xfrm>
              <a:off x="4467274" y="3058799"/>
              <a:ext cx="403249" cy="301016"/>
            </a:xfrm>
            <a:custGeom>
              <a:avLst/>
              <a:gdLst/>
              <a:ahLst/>
              <a:cxnLst>
                <a:cxn ang="0">
                  <a:pos x="19" y="42"/>
                </a:cxn>
                <a:cxn ang="0">
                  <a:pos x="17" y="42"/>
                </a:cxn>
                <a:cxn ang="0">
                  <a:pos x="1" y="25"/>
                </a:cxn>
                <a:cxn ang="0">
                  <a:pos x="1" y="24"/>
                </a:cxn>
                <a:cxn ang="0">
                  <a:pos x="17" y="7"/>
                </a:cxn>
                <a:cxn ang="0">
                  <a:pos x="19" y="7"/>
                </a:cxn>
                <a:cxn ang="0">
                  <a:pos x="21" y="9"/>
                </a:cxn>
                <a:cxn ang="0">
                  <a:pos x="21" y="11"/>
                </a:cxn>
                <a:cxn ang="0">
                  <a:pos x="7" y="25"/>
                </a:cxn>
                <a:cxn ang="0">
                  <a:pos x="21" y="39"/>
                </a:cxn>
                <a:cxn ang="0">
                  <a:pos x="21" y="40"/>
                </a:cxn>
                <a:cxn ang="0">
                  <a:pos x="19" y="42"/>
                </a:cxn>
                <a:cxn ang="0">
                  <a:pos x="29" y="48"/>
                </a:cxn>
                <a:cxn ang="0">
                  <a:pos x="27" y="49"/>
                </a:cxn>
                <a:cxn ang="0">
                  <a:pos x="25" y="48"/>
                </a:cxn>
                <a:cxn ang="0">
                  <a:pos x="24" y="47"/>
                </a:cxn>
                <a:cxn ang="0">
                  <a:pos x="38" y="1"/>
                </a:cxn>
                <a:cxn ang="0">
                  <a:pos x="39" y="0"/>
                </a:cxn>
                <a:cxn ang="0">
                  <a:pos x="41" y="1"/>
                </a:cxn>
                <a:cxn ang="0">
                  <a:pos x="42" y="2"/>
                </a:cxn>
                <a:cxn ang="0">
                  <a:pos x="29" y="48"/>
                </a:cxn>
                <a:cxn ang="0">
                  <a:pos x="49" y="42"/>
                </a:cxn>
                <a:cxn ang="0">
                  <a:pos x="47" y="42"/>
                </a:cxn>
                <a:cxn ang="0">
                  <a:pos x="45" y="40"/>
                </a:cxn>
                <a:cxn ang="0">
                  <a:pos x="45" y="39"/>
                </a:cxn>
                <a:cxn ang="0">
                  <a:pos x="59" y="25"/>
                </a:cxn>
                <a:cxn ang="0">
                  <a:pos x="45" y="11"/>
                </a:cxn>
                <a:cxn ang="0">
                  <a:pos x="45" y="9"/>
                </a:cxn>
                <a:cxn ang="0">
                  <a:pos x="47" y="7"/>
                </a:cxn>
                <a:cxn ang="0">
                  <a:pos x="49" y="7"/>
                </a:cxn>
                <a:cxn ang="0">
                  <a:pos x="65" y="24"/>
                </a:cxn>
                <a:cxn ang="0">
                  <a:pos x="65" y="25"/>
                </a:cxn>
                <a:cxn ang="0">
                  <a:pos x="49" y="42"/>
                </a:cxn>
              </a:cxnLst>
              <a:rect l="0" t="0" r="r" b="b"/>
              <a:pathLst>
                <a:path w="66" h="49">
                  <a:moveTo>
                    <a:pt x="19" y="42"/>
                  </a:moveTo>
                  <a:cubicBezTo>
                    <a:pt x="19" y="43"/>
                    <a:pt x="18" y="43"/>
                    <a:pt x="17" y="42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0" y="25"/>
                    <a:pt x="0" y="24"/>
                    <a:pt x="1" y="24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8" y="7"/>
                    <a:pt x="19" y="7"/>
                    <a:pt x="19" y="7"/>
                  </a:cubicBezTo>
                  <a:cubicBezTo>
                    <a:pt x="21" y="9"/>
                    <a:pt x="21" y="9"/>
                    <a:pt x="21" y="9"/>
                  </a:cubicBezTo>
                  <a:cubicBezTo>
                    <a:pt x="21" y="9"/>
                    <a:pt x="21" y="10"/>
                    <a:pt x="21" y="11"/>
                  </a:cubicBezTo>
                  <a:cubicBezTo>
                    <a:pt x="7" y="25"/>
                    <a:pt x="7" y="25"/>
                    <a:pt x="7" y="25"/>
                  </a:cubicBezTo>
                  <a:cubicBezTo>
                    <a:pt x="21" y="39"/>
                    <a:pt x="21" y="39"/>
                    <a:pt x="21" y="39"/>
                  </a:cubicBezTo>
                  <a:cubicBezTo>
                    <a:pt x="21" y="39"/>
                    <a:pt x="21" y="40"/>
                    <a:pt x="21" y="40"/>
                  </a:cubicBezTo>
                  <a:lnTo>
                    <a:pt x="19" y="42"/>
                  </a:lnTo>
                  <a:close/>
                  <a:moveTo>
                    <a:pt x="29" y="48"/>
                  </a:moveTo>
                  <a:cubicBezTo>
                    <a:pt x="28" y="49"/>
                    <a:pt x="28" y="49"/>
                    <a:pt x="27" y="49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4" y="48"/>
                    <a:pt x="24" y="48"/>
                    <a:pt x="24" y="47"/>
                  </a:cubicBezTo>
                  <a:cubicBezTo>
                    <a:pt x="38" y="1"/>
                    <a:pt x="38" y="1"/>
                    <a:pt x="38" y="1"/>
                  </a:cubicBezTo>
                  <a:cubicBezTo>
                    <a:pt x="38" y="0"/>
                    <a:pt x="38" y="0"/>
                    <a:pt x="39" y="0"/>
                  </a:cubicBezTo>
                  <a:cubicBezTo>
                    <a:pt x="41" y="1"/>
                    <a:pt x="41" y="1"/>
                    <a:pt x="41" y="1"/>
                  </a:cubicBezTo>
                  <a:cubicBezTo>
                    <a:pt x="42" y="1"/>
                    <a:pt x="42" y="2"/>
                    <a:pt x="42" y="2"/>
                  </a:cubicBezTo>
                  <a:lnTo>
                    <a:pt x="29" y="48"/>
                  </a:lnTo>
                  <a:close/>
                  <a:moveTo>
                    <a:pt x="49" y="42"/>
                  </a:moveTo>
                  <a:cubicBezTo>
                    <a:pt x="48" y="43"/>
                    <a:pt x="48" y="43"/>
                    <a:pt x="47" y="42"/>
                  </a:cubicBezTo>
                  <a:cubicBezTo>
                    <a:pt x="45" y="40"/>
                    <a:pt x="45" y="40"/>
                    <a:pt x="45" y="40"/>
                  </a:cubicBezTo>
                  <a:cubicBezTo>
                    <a:pt x="45" y="40"/>
                    <a:pt x="45" y="39"/>
                    <a:pt x="45" y="39"/>
                  </a:cubicBezTo>
                  <a:cubicBezTo>
                    <a:pt x="59" y="25"/>
                    <a:pt x="59" y="25"/>
                    <a:pt x="59" y="25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45" y="10"/>
                    <a:pt x="45" y="9"/>
                    <a:pt x="45" y="9"/>
                  </a:cubicBezTo>
                  <a:cubicBezTo>
                    <a:pt x="47" y="7"/>
                    <a:pt x="47" y="7"/>
                    <a:pt x="47" y="7"/>
                  </a:cubicBezTo>
                  <a:cubicBezTo>
                    <a:pt x="48" y="7"/>
                    <a:pt x="48" y="7"/>
                    <a:pt x="49" y="7"/>
                  </a:cubicBezTo>
                  <a:cubicBezTo>
                    <a:pt x="65" y="24"/>
                    <a:pt x="65" y="24"/>
                    <a:pt x="65" y="24"/>
                  </a:cubicBezTo>
                  <a:cubicBezTo>
                    <a:pt x="66" y="24"/>
                    <a:pt x="66" y="25"/>
                    <a:pt x="65" y="25"/>
                  </a:cubicBezTo>
                  <a:lnTo>
                    <a:pt x="49" y="42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3863726" y="1197625"/>
            <a:ext cx="1075331" cy="1075331"/>
            <a:chOff x="2898690" y="1429452"/>
            <a:chExt cx="806498" cy="806498"/>
          </a:xfrm>
        </p:grpSpPr>
        <p:sp>
          <p:nvSpPr>
            <p:cNvPr id="25" name="Rounded Rectangle 24"/>
            <p:cNvSpPr/>
            <p:nvPr/>
          </p:nvSpPr>
          <p:spPr>
            <a:xfrm>
              <a:off x="2898690" y="1429452"/>
              <a:ext cx="806498" cy="806498"/>
            </a:xfrm>
            <a:prstGeom prst="roundRect">
              <a:avLst>
                <a:gd name="adj" fmla="val 13124"/>
              </a:avLst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29" name="Freeform 105"/>
            <p:cNvSpPr>
              <a:spLocks noEditPoints="1"/>
            </p:cNvSpPr>
            <p:nvPr/>
          </p:nvSpPr>
          <p:spPr bwMode="auto">
            <a:xfrm>
              <a:off x="3110503" y="1644039"/>
              <a:ext cx="382873" cy="377324"/>
            </a:xfrm>
            <a:custGeom>
              <a:avLst/>
              <a:gdLst/>
              <a:ahLst/>
              <a:cxnLst>
                <a:cxn ang="0">
                  <a:pos x="59" y="63"/>
                </a:cxn>
                <a:cxn ang="0">
                  <a:pos x="55" y="61"/>
                </a:cxn>
                <a:cxn ang="0">
                  <a:pos x="42" y="48"/>
                </a:cxn>
                <a:cxn ang="0">
                  <a:pos x="27" y="53"/>
                </a:cxn>
                <a:cxn ang="0">
                  <a:pos x="0" y="26"/>
                </a:cxn>
                <a:cxn ang="0">
                  <a:pos x="27" y="0"/>
                </a:cxn>
                <a:cxn ang="0">
                  <a:pos x="54" y="26"/>
                </a:cxn>
                <a:cxn ang="0">
                  <a:pos x="49" y="41"/>
                </a:cxn>
                <a:cxn ang="0">
                  <a:pos x="62" y="54"/>
                </a:cxn>
                <a:cxn ang="0">
                  <a:pos x="64" y="58"/>
                </a:cxn>
                <a:cxn ang="0">
                  <a:pos x="59" y="63"/>
                </a:cxn>
                <a:cxn ang="0">
                  <a:pos x="27" y="9"/>
                </a:cxn>
                <a:cxn ang="0">
                  <a:pos x="10" y="26"/>
                </a:cxn>
                <a:cxn ang="0">
                  <a:pos x="27" y="43"/>
                </a:cxn>
                <a:cxn ang="0">
                  <a:pos x="44" y="26"/>
                </a:cxn>
                <a:cxn ang="0">
                  <a:pos x="27" y="9"/>
                </a:cxn>
              </a:cxnLst>
              <a:rect l="0" t="0" r="r" b="b"/>
              <a:pathLst>
                <a:path w="64" h="63">
                  <a:moveTo>
                    <a:pt x="59" y="63"/>
                  </a:moveTo>
                  <a:cubicBezTo>
                    <a:pt x="57" y="63"/>
                    <a:pt x="56" y="62"/>
                    <a:pt x="55" y="61"/>
                  </a:cubicBezTo>
                  <a:cubicBezTo>
                    <a:pt x="42" y="48"/>
                    <a:pt x="42" y="48"/>
                    <a:pt x="42" y="48"/>
                  </a:cubicBezTo>
                  <a:cubicBezTo>
                    <a:pt x="38" y="51"/>
                    <a:pt x="33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6"/>
                  </a:cubicBezTo>
                  <a:cubicBezTo>
                    <a:pt x="54" y="32"/>
                    <a:pt x="52" y="37"/>
                    <a:pt x="49" y="41"/>
                  </a:cubicBezTo>
                  <a:cubicBezTo>
                    <a:pt x="62" y="54"/>
                    <a:pt x="62" y="54"/>
                    <a:pt x="62" y="54"/>
                  </a:cubicBezTo>
                  <a:cubicBezTo>
                    <a:pt x="63" y="55"/>
                    <a:pt x="64" y="57"/>
                    <a:pt x="64" y="58"/>
                  </a:cubicBezTo>
                  <a:cubicBezTo>
                    <a:pt x="64" y="61"/>
                    <a:pt x="61" y="63"/>
                    <a:pt x="59" y="63"/>
                  </a:cubicBezTo>
                  <a:close/>
                  <a:moveTo>
                    <a:pt x="27" y="9"/>
                  </a:moveTo>
                  <a:cubicBezTo>
                    <a:pt x="18" y="9"/>
                    <a:pt x="10" y="17"/>
                    <a:pt x="10" y="26"/>
                  </a:cubicBezTo>
                  <a:cubicBezTo>
                    <a:pt x="10" y="36"/>
                    <a:pt x="18" y="43"/>
                    <a:pt x="27" y="43"/>
                  </a:cubicBezTo>
                  <a:cubicBezTo>
                    <a:pt x="37" y="43"/>
                    <a:pt x="44" y="36"/>
                    <a:pt x="44" y="26"/>
                  </a:cubicBezTo>
                  <a:cubicBezTo>
                    <a:pt x="44" y="17"/>
                    <a:pt x="37" y="9"/>
                    <a:pt x="27" y="9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srgbClr val="008DC3">
                    <a:lumMod val="50000"/>
                  </a:srgbClr>
                </a:solidFill>
              </a:endParaRPr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9477680" y="3174167"/>
            <a:ext cx="1075331" cy="1075331"/>
            <a:chOff x="6962626" y="2762119"/>
            <a:chExt cx="806498" cy="806498"/>
          </a:xfrm>
        </p:grpSpPr>
        <p:sp>
          <p:nvSpPr>
            <p:cNvPr id="29" name="Rounded Rectangle 28"/>
            <p:cNvSpPr/>
            <p:nvPr/>
          </p:nvSpPr>
          <p:spPr>
            <a:xfrm>
              <a:off x="6962626" y="2762119"/>
              <a:ext cx="806498" cy="806498"/>
            </a:xfrm>
            <a:prstGeom prst="roundRect">
              <a:avLst>
                <a:gd name="adj" fmla="val 13124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30" name="Freeform 34"/>
            <p:cNvSpPr>
              <a:spLocks noEditPoints="1"/>
            </p:cNvSpPr>
            <p:nvPr/>
          </p:nvSpPr>
          <p:spPr bwMode="auto">
            <a:xfrm>
              <a:off x="7200469" y="2999962"/>
              <a:ext cx="330812" cy="330812"/>
            </a:xfrm>
            <a:custGeom>
              <a:avLst/>
              <a:gdLst/>
              <a:ahLst/>
              <a:cxnLst>
                <a:cxn ang="0">
                  <a:pos x="27" y="55"/>
                </a:cxn>
                <a:cxn ang="0">
                  <a:pos x="0" y="28"/>
                </a:cxn>
                <a:cxn ang="0">
                  <a:pos x="27" y="0"/>
                </a:cxn>
                <a:cxn ang="0">
                  <a:pos x="55" y="28"/>
                </a:cxn>
                <a:cxn ang="0">
                  <a:pos x="27" y="55"/>
                </a:cxn>
                <a:cxn ang="0">
                  <a:pos x="27" y="5"/>
                </a:cxn>
                <a:cxn ang="0">
                  <a:pos x="4" y="28"/>
                </a:cxn>
                <a:cxn ang="0">
                  <a:pos x="27" y="51"/>
                </a:cxn>
                <a:cxn ang="0">
                  <a:pos x="50" y="28"/>
                </a:cxn>
                <a:cxn ang="0">
                  <a:pos x="27" y="5"/>
                </a:cxn>
                <a:cxn ang="0">
                  <a:pos x="27" y="46"/>
                </a:cxn>
                <a:cxn ang="0">
                  <a:pos x="9" y="28"/>
                </a:cxn>
                <a:cxn ang="0">
                  <a:pos x="27" y="9"/>
                </a:cxn>
                <a:cxn ang="0">
                  <a:pos x="45" y="28"/>
                </a:cxn>
                <a:cxn ang="0">
                  <a:pos x="27" y="46"/>
                </a:cxn>
                <a:cxn ang="0">
                  <a:pos x="27" y="14"/>
                </a:cxn>
                <a:cxn ang="0">
                  <a:pos x="13" y="28"/>
                </a:cxn>
                <a:cxn ang="0">
                  <a:pos x="27" y="41"/>
                </a:cxn>
                <a:cxn ang="0">
                  <a:pos x="41" y="28"/>
                </a:cxn>
                <a:cxn ang="0">
                  <a:pos x="27" y="14"/>
                </a:cxn>
                <a:cxn ang="0">
                  <a:pos x="27" y="37"/>
                </a:cxn>
                <a:cxn ang="0">
                  <a:pos x="18" y="28"/>
                </a:cxn>
                <a:cxn ang="0">
                  <a:pos x="27" y="19"/>
                </a:cxn>
                <a:cxn ang="0">
                  <a:pos x="36" y="28"/>
                </a:cxn>
                <a:cxn ang="0">
                  <a:pos x="27" y="37"/>
                </a:cxn>
              </a:cxnLst>
              <a:rect l="0" t="0" r="r" b="b"/>
              <a:pathLst>
                <a:path w="55" h="55">
                  <a:moveTo>
                    <a:pt x="27" y="55"/>
                  </a:moveTo>
                  <a:cubicBezTo>
                    <a:pt x="12" y="55"/>
                    <a:pt x="0" y="43"/>
                    <a:pt x="0" y="28"/>
                  </a:cubicBezTo>
                  <a:cubicBezTo>
                    <a:pt x="0" y="13"/>
                    <a:pt x="12" y="0"/>
                    <a:pt x="27" y="0"/>
                  </a:cubicBezTo>
                  <a:cubicBezTo>
                    <a:pt x="42" y="0"/>
                    <a:pt x="55" y="13"/>
                    <a:pt x="55" y="28"/>
                  </a:cubicBezTo>
                  <a:cubicBezTo>
                    <a:pt x="55" y="43"/>
                    <a:pt x="42" y="55"/>
                    <a:pt x="27" y="55"/>
                  </a:cubicBezTo>
                  <a:close/>
                  <a:moveTo>
                    <a:pt x="27" y="5"/>
                  </a:moveTo>
                  <a:cubicBezTo>
                    <a:pt x="15" y="5"/>
                    <a:pt x="4" y="15"/>
                    <a:pt x="4" y="28"/>
                  </a:cubicBezTo>
                  <a:cubicBezTo>
                    <a:pt x="4" y="40"/>
                    <a:pt x="15" y="51"/>
                    <a:pt x="27" y="51"/>
                  </a:cubicBezTo>
                  <a:cubicBezTo>
                    <a:pt x="40" y="51"/>
                    <a:pt x="50" y="40"/>
                    <a:pt x="50" y="28"/>
                  </a:cubicBezTo>
                  <a:cubicBezTo>
                    <a:pt x="50" y="15"/>
                    <a:pt x="40" y="5"/>
                    <a:pt x="27" y="5"/>
                  </a:cubicBezTo>
                  <a:close/>
                  <a:moveTo>
                    <a:pt x="27" y="46"/>
                  </a:moveTo>
                  <a:cubicBezTo>
                    <a:pt x="17" y="46"/>
                    <a:pt x="9" y="38"/>
                    <a:pt x="9" y="28"/>
                  </a:cubicBezTo>
                  <a:cubicBezTo>
                    <a:pt x="9" y="18"/>
                    <a:pt x="17" y="9"/>
                    <a:pt x="27" y="9"/>
                  </a:cubicBezTo>
                  <a:cubicBezTo>
                    <a:pt x="37" y="9"/>
                    <a:pt x="45" y="18"/>
                    <a:pt x="45" y="28"/>
                  </a:cubicBezTo>
                  <a:cubicBezTo>
                    <a:pt x="45" y="38"/>
                    <a:pt x="37" y="46"/>
                    <a:pt x="27" y="46"/>
                  </a:cubicBezTo>
                  <a:close/>
                  <a:moveTo>
                    <a:pt x="27" y="14"/>
                  </a:moveTo>
                  <a:cubicBezTo>
                    <a:pt x="20" y="14"/>
                    <a:pt x="13" y="20"/>
                    <a:pt x="13" y="28"/>
                  </a:cubicBezTo>
                  <a:cubicBezTo>
                    <a:pt x="13" y="35"/>
                    <a:pt x="20" y="41"/>
                    <a:pt x="27" y="41"/>
                  </a:cubicBezTo>
                  <a:cubicBezTo>
                    <a:pt x="35" y="41"/>
                    <a:pt x="41" y="35"/>
                    <a:pt x="41" y="28"/>
                  </a:cubicBezTo>
                  <a:cubicBezTo>
                    <a:pt x="41" y="20"/>
                    <a:pt x="35" y="14"/>
                    <a:pt x="27" y="14"/>
                  </a:cubicBezTo>
                  <a:close/>
                  <a:moveTo>
                    <a:pt x="27" y="37"/>
                  </a:moveTo>
                  <a:cubicBezTo>
                    <a:pt x="22" y="37"/>
                    <a:pt x="18" y="33"/>
                    <a:pt x="18" y="28"/>
                  </a:cubicBezTo>
                  <a:cubicBezTo>
                    <a:pt x="18" y="23"/>
                    <a:pt x="22" y="19"/>
                    <a:pt x="27" y="19"/>
                  </a:cubicBezTo>
                  <a:cubicBezTo>
                    <a:pt x="32" y="19"/>
                    <a:pt x="36" y="23"/>
                    <a:pt x="36" y="28"/>
                  </a:cubicBezTo>
                  <a:cubicBezTo>
                    <a:pt x="36" y="33"/>
                    <a:pt x="32" y="37"/>
                    <a:pt x="27" y="37"/>
                  </a:cubicBez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7426691" y="1184503"/>
            <a:ext cx="1075331" cy="1075331"/>
            <a:chOff x="5570914" y="1419610"/>
            <a:chExt cx="806498" cy="806498"/>
          </a:xfrm>
        </p:grpSpPr>
        <p:sp>
          <p:nvSpPr>
            <p:cNvPr id="30" name="Rounded Rectangle 29"/>
            <p:cNvSpPr/>
            <p:nvPr/>
          </p:nvSpPr>
          <p:spPr>
            <a:xfrm>
              <a:off x="5570914" y="1419610"/>
              <a:ext cx="806498" cy="806498"/>
            </a:xfrm>
            <a:prstGeom prst="roundRect">
              <a:avLst>
                <a:gd name="adj" fmla="val 13124"/>
              </a:avLst>
            </a:prstGeom>
            <a:solidFill>
              <a:schemeClr val="bg1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31" name="Freeform 40"/>
            <p:cNvSpPr>
              <a:spLocks noEditPoints="1"/>
            </p:cNvSpPr>
            <p:nvPr/>
          </p:nvSpPr>
          <p:spPr bwMode="auto">
            <a:xfrm>
              <a:off x="5794496" y="1641871"/>
              <a:ext cx="359334" cy="361976"/>
            </a:xfrm>
            <a:custGeom>
              <a:avLst/>
              <a:gdLst/>
              <a:ahLst/>
              <a:cxnLst>
                <a:cxn ang="0">
                  <a:pos x="63" y="43"/>
                </a:cxn>
                <a:cxn ang="0">
                  <a:pos x="60" y="48"/>
                </a:cxn>
                <a:cxn ang="0">
                  <a:pos x="34" y="62"/>
                </a:cxn>
                <a:cxn ang="0">
                  <a:pos x="31" y="63"/>
                </a:cxn>
                <a:cxn ang="0">
                  <a:pos x="29" y="62"/>
                </a:cxn>
                <a:cxn ang="0">
                  <a:pos x="2" y="48"/>
                </a:cxn>
                <a:cxn ang="0">
                  <a:pos x="0" y="43"/>
                </a:cxn>
                <a:cxn ang="0">
                  <a:pos x="0" y="14"/>
                </a:cxn>
                <a:cxn ang="0">
                  <a:pos x="3" y="10"/>
                </a:cxn>
                <a:cxn ang="0">
                  <a:pos x="30" y="0"/>
                </a:cxn>
                <a:cxn ang="0">
                  <a:pos x="31" y="0"/>
                </a:cxn>
                <a:cxn ang="0">
                  <a:pos x="33" y="0"/>
                </a:cxn>
                <a:cxn ang="0">
                  <a:pos x="60" y="10"/>
                </a:cxn>
                <a:cxn ang="0">
                  <a:pos x="63" y="14"/>
                </a:cxn>
                <a:cxn ang="0">
                  <a:pos x="63" y="43"/>
                </a:cxn>
                <a:cxn ang="0">
                  <a:pos x="58" y="14"/>
                </a:cxn>
                <a:cxn ang="0">
                  <a:pos x="31" y="4"/>
                </a:cxn>
                <a:cxn ang="0">
                  <a:pos x="5" y="14"/>
                </a:cxn>
                <a:cxn ang="0">
                  <a:pos x="31" y="24"/>
                </a:cxn>
                <a:cxn ang="0">
                  <a:pos x="58" y="14"/>
                </a:cxn>
                <a:cxn ang="0">
                  <a:pos x="58" y="43"/>
                </a:cxn>
                <a:cxn ang="0">
                  <a:pos x="58" y="19"/>
                </a:cxn>
                <a:cxn ang="0">
                  <a:pos x="34" y="28"/>
                </a:cxn>
                <a:cxn ang="0">
                  <a:pos x="34" y="57"/>
                </a:cxn>
                <a:cxn ang="0">
                  <a:pos x="58" y="43"/>
                </a:cxn>
              </a:cxnLst>
              <a:rect l="0" t="0" r="r" b="b"/>
              <a:pathLst>
                <a:path w="63" h="63">
                  <a:moveTo>
                    <a:pt x="63" y="43"/>
                  </a:moveTo>
                  <a:cubicBezTo>
                    <a:pt x="63" y="45"/>
                    <a:pt x="62" y="47"/>
                    <a:pt x="60" y="48"/>
                  </a:cubicBezTo>
                  <a:cubicBezTo>
                    <a:pt x="34" y="62"/>
                    <a:pt x="34" y="62"/>
                    <a:pt x="34" y="62"/>
                  </a:cubicBezTo>
                  <a:cubicBezTo>
                    <a:pt x="33" y="63"/>
                    <a:pt x="32" y="63"/>
                    <a:pt x="31" y="63"/>
                  </a:cubicBezTo>
                  <a:cubicBezTo>
                    <a:pt x="31" y="63"/>
                    <a:pt x="30" y="63"/>
                    <a:pt x="29" y="62"/>
                  </a:cubicBezTo>
                  <a:cubicBezTo>
                    <a:pt x="2" y="48"/>
                    <a:pt x="2" y="48"/>
                    <a:pt x="2" y="48"/>
                  </a:cubicBezTo>
                  <a:cubicBezTo>
                    <a:pt x="1" y="47"/>
                    <a:pt x="0" y="45"/>
                    <a:pt x="0" y="43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2"/>
                    <a:pt x="1" y="10"/>
                    <a:pt x="3" y="1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0" y="0"/>
                    <a:pt x="31" y="0"/>
                    <a:pt x="31" y="0"/>
                  </a:cubicBezTo>
                  <a:cubicBezTo>
                    <a:pt x="32" y="0"/>
                    <a:pt x="32" y="0"/>
                    <a:pt x="33" y="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2" y="10"/>
                    <a:pt x="63" y="12"/>
                    <a:pt x="63" y="14"/>
                  </a:cubicBezTo>
                  <a:lnTo>
                    <a:pt x="63" y="43"/>
                  </a:lnTo>
                  <a:close/>
                  <a:moveTo>
                    <a:pt x="58" y="14"/>
                  </a:moveTo>
                  <a:cubicBezTo>
                    <a:pt x="31" y="4"/>
                    <a:pt x="31" y="4"/>
                    <a:pt x="31" y="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31" y="24"/>
                    <a:pt x="31" y="24"/>
                    <a:pt x="31" y="24"/>
                  </a:cubicBezTo>
                  <a:lnTo>
                    <a:pt x="58" y="14"/>
                  </a:lnTo>
                  <a:close/>
                  <a:moveTo>
                    <a:pt x="58" y="43"/>
                  </a:moveTo>
                  <a:cubicBezTo>
                    <a:pt x="58" y="19"/>
                    <a:pt x="58" y="19"/>
                    <a:pt x="58" y="19"/>
                  </a:cubicBezTo>
                  <a:cubicBezTo>
                    <a:pt x="34" y="28"/>
                    <a:pt x="34" y="28"/>
                    <a:pt x="34" y="28"/>
                  </a:cubicBezTo>
                  <a:cubicBezTo>
                    <a:pt x="34" y="57"/>
                    <a:pt x="34" y="57"/>
                    <a:pt x="34" y="57"/>
                  </a:cubicBezTo>
                  <a:lnTo>
                    <a:pt x="58" y="43"/>
                  </a:ln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sp>
        <p:nvSpPr>
          <p:cNvPr id="137" name="Right Arrow 136"/>
          <p:cNvSpPr/>
          <p:nvPr/>
        </p:nvSpPr>
        <p:spPr>
          <a:xfrm rot="10800000" flipH="1" flipV="1">
            <a:off x="10357639" y="3443437"/>
            <a:ext cx="910428" cy="243940"/>
          </a:xfrm>
          <a:prstGeom prst="rightArrow">
            <a:avLst>
              <a:gd name="adj1" fmla="val 10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black"/>
              </a:solidFill>
            </a:endParaRPr>
          </a:p>
        </p:txBody>
      </p:sp>
      <p:grpSp>
        <p:nvGrpSpPr>
          <p:cNvPr id="138" name="Group 130"/>
          <p:cNvGrpSpPr/>
          <p:nvPr/>
        </p:nvGrpSpPr>
        <p:grpSpPr>
          <a:xfrm>
            <a:off x="10748383" y="3147238"/>
            <a:ext cx="864665" cy="865389"/>
            <a:chOff x="3287425" y="3613920"/>
            <a:chExt cx="648499" cy="649042"/>
          </a:xfrm>
        </p:grpSpPr>
        <p:sp>
          <p:nvSpPr>
            <p:cNvPr id="139" name="Oval 138"/>
            <p:cNvSpPr>
              <a:spLocks noChangeAspect="1"/>
            </p:cNvSpPr>
            <p:nvPr/>
          </p:nvSpPr>
          <p:spPr>
            <a:xfrm>
              <a:off x="3287425" y="3613920"/>
              <a:ext cx="648499" cy="649042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" b="1" dirty="0">
                <a:solidFill>
                  <a:prstClr val="white"/>
                </a:solidFill>
              </a:endParaRPr>
            </a:p>
          </p:txBody>
        </p:sp>
        <p:sp>
          <p:nvSpPr>
            <p:cNvPr id="140" name="Oval 139"/>
            <p:cNvSpPr>
              <a:spLocks noChangeAspect="1"/>
            </p:cNvSpPr>
            <p:nvPr/>
          </p:nvSpPr>
          <p:spPr>
            <a:xfrm>
              <a:off x="3362252" y="3688810"/>
              <a:ext cx="498845" cy="499263"/>
            </a:xfrm>
            <a:prstGeom prst="ellipse">
              <a:avLst/>
            </a:prstGeom>
            <a:solidFill>
              <a:schemeClr val="accent5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r>
                <a:rPr lang="en-US" sz="1600" b="1" dirty="0">
                  <a:solidFill>
                    <a:prstClr val="white"/>
                  </a:solidFill>
                </a:rPr>
                <a:t>02</a:t>
              </a:r>
            </a:p>
          </p:txBody>
        </p:sp>
      </p:grpSp>
      <p:grpSp>
        <p:nvGrpSpPr>
          <p:cNvPr id="141" name="Group 134"/>
          <p:cNvGrpSpPr/>
          <p:nvPr/>
        </p:nvGrpSpPr>
        <p:grpSpPr>
          <a:xfrm>
            <a:off x="644930" y="3147238"/>
            <a:ext cx="864665" cy="865389"/>
            <a:chOff x="3287425" y="1417883"/>
            <a:chExt cx="648499" cy="649042"/>
          </a:xfrm>
        </p:grpSpPr>
        <p:sp>
          <p:nvSpPr>
            <p:cNvPr id="142" name="Oval 141"/>
            <p:cNvSpPr>
              <a:spLocks noChangeAspect="1"/>
            </p:cNvSpPr>
            <p:nvPr/>
          </p:nvSpPr>
          <p:spPr>
            <a:xfrm>
              <a:off x="3287425" y="1417883"/>
              <a:ext cx="648499" cy="64904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" b="1" dirty="0">
                <a:solidFill>
                  <a:prstClr val="white"/>
                </a:solidFill>
              </a:endParaRPr>
            </a:p>
          </p:txBody>
        </p:sp>
        <p:sp>
          <p:nvSpPr>
            <p:cNvPr id="143" name="Oval 142"/>
            <p:cNvSpPr>
              <a:spLocks noChangeAspect="1"/>
            </p:cNvSpPr>
            <p:nvPr/>
          </p:nvSpPr>
          <p:spPr>
            <a:xfrm>
              <a:off x="3362252" y="1492773"/>
              <a:ext cx="498845" cy="499263"/>
            </a:xfrm>
            <a:prstGeom prst="ellipse">
              <a:avLst/>
            </a:prstGeom>
            <a:solidFill>
              <a:schemeClr val="accent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r>
                <a:rPr lang="en-US" sz="1600" b="1" dirty="0">
                  <a:solidFill>
                    <a:prstClr val="white"/>
                  </a:solidFill>
                </a:rPr>
                <a:t>01</a:t>
              </a:r>
              <a:endParaRPr lang="en-US" sz="133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56" name="Slide Number Placeholder 5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27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1032791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8864" y="2090588"/>
            <a:ext cx="9430512" cy="2387600"/>
          </a:xfrm>
        </p:spPr>
        <p:txBody>
          <a:bodyPr/>
          <a:lstStyle/>
          <a:p>
            <a:r>
              <a:rPr lang="ru-RU" dirty="0" smtClean="0"/>
              <a:t>Часть 4.	</a:t>
            </a:r>
            <a:br>
              <a:rPr lang="ru-RU" dirty="0" smtClean="0"/>
            </a:br>
            <a:r>
              <a:rPr lang="ru-RU" dirty="0" smtClean="0"/>
              <a:t>Оценка экзаменационных заданий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48000" y="4937062"/>
            <a:ext cx="9144000" cy="1655762"/>
          </a:xfrm>
        </p:spPr>
        <p:txBody>
          <a:bodyPr/>
          <a:lstStyle/>
          <a:p>
            <a:r>
              <a:rPr lang="ru-RU" dirty="0" smtClean="0"/>
              <a:t>подготовка критериев, аспектов и дескрипторов, информационной системы, предназначенной для обработки оценок Система CIS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337" y="123901"/>
            <a:ext cx="1268078" cy="119492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2864" y="188992"/>
            <a:ext cx="1024217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7993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95600" y="576450"/>
            <a:ext cx="10975221" cy="47136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ru-RU" sz="1800" dirty="0" smtClean="0"/>
              <a:t>Процедура </a:t>
            </a:r>
            <a:r>
              <a:rPr lang="ru-RU" sz="1800" dirty="0"/>
              <a:t>оценивания результатов выполнения </a:t>
            </a:r>
            <a:r>
              <a:rPr lang="ru-RU" sz="1800" dirty="0" smtClean="0"/>
              <a:t>экзаменационных </a:t>
            </a:r>
            <a:r>
              <a:rPr lang="ru-RU" sz="1800" dirty="0"/>
              <a:t>заданий осуществляется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в </a:t>
            </a:r>
            <a:r>
              <a:rPr lang="ru-RU" sz="1800" dirty="0"/>
              <a:t>соответствии с правилами, предусмотренными оценочной </a:t>
            </a:r>
            <a:r>
              <a:rPr lang="ru-RU" sz="1800" dirty="0" smtClean="0"/>
              <a:t>документацией </a:t>
            </a:r>
            <a:r>
              <a:rPr lang="ru-RU" sz="1800" dirty="0"/>
              <a:t>по компетенции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и </a:t>
            </a:r>
            <a:r>
              <a:rPr lang="ru-RU" sz="1800" dirty="0"/>
              <a:t>методикой </a:t>
            </a:r>
            <a:r>
              <a:rPr lang="ru-RU" sz="1800" dirty="0" smtClean="0"/>
              <a:t>проведения</a:t>
            </a:r>
            <a:r>
              <a:rPr lang="ru-RU" sz="1800" dirty="0"/>
              <a:t> </a:t>
            </a:r>
            <a:r>
              <a:rPr lang="ru-RU" sz="1800" dirty="0" smtClean="0"/>
              <a:t>оценки </a:t>
            </a:r>
            <a:r>
              <a:rPr lang="ru-RU" sz="1800" dirty="0"/>
              <a:t>по требованиям WorldSkills Kazakhstan.</a:t>
            </a:r>
            <a:endParaRPr lang="en-US" sz="1800" dirty="0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29</a:t>
            </a:fld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086544" y="1220003"/>
            <a:ext cx="2397431" cy="2896507"/>
            <a:chOff x="395973" y="1270479"/>
            <a:chExt cx="2280472" cy="3099395"/>
          </a:xfrm>
        </p:grpSpPr>
        <p:sp>
          <p:nvSpPr>
            <p:cNvPr id="10" name="Freeform 90"/>
            <p:cNvSpPr>
              <a:spLocks noEditPoints="1"/>
            </p:cNvSpPr>
            <p:nvPr/>
          </p:nvSpPr>
          <p:spPr bwMode="auto">
            <a:xfrm flipH="1">
              <a:off x="395973" y="1270479"/>
              <a:ext cx="2280472" cy="3099394"/>
            </a:xfrm>
            <a:custGeom>
              <a:avLst/>
              <a:gdLst/>
              <a:ahLst/>
              <a:cxnLst>
                <a:cxn ang="0">
                  <a:pos x="130" y="294"/>
                </a:cxn>
                <a:cxn ang="0">
                  <a:pos x="109" y="255"/>
                </a:cxn>
                <a:cxn ang="0">
                  <a:pos x="37" y="183"/>
                </a:cxn>
                <a:cxn ang="0">
                  <a:pos x="1" y="138"/>
                </a:cxn>
                <a:cxn ang="0">
                  <a:pos x="14" y="128"/>
                </a:cxn>
                <a:cxn ang="0">
                  <a:pos x="38" y="134"/>
                </a:cxn>
                <a:cxn ang="0">
                  <a:pos x="60" y="153"/>
                </a:cxn>
                <a:cxn ang="0">
                  <a:pos x="79" y="174"/>
                </a:cxn>
                <a:cxn ang="0">
                  <a:pos x="118" y="164"/>
                </a:cxn>
                <a:cxn ang="0">
                  <a:pos x="66" y="114"/>
                </a:cxn>
                <a:cxn ang="0">
                  <a:pos x="47" y="107"/>
                </a:cxn>
                <a:cxn ang="0">
                  <a:pos x="10" y="92"/>
                </a:cxn>
                <a:cxn ang="0">
                  <a:pos x="10" y="86"/>
                </a:cxn>
                <a:cxn ang="0">
                  <a:pos x="10" y="85"/>
                </a:cxn>
                <a:cxn ang="0">
                  <a:pos x="10" y="81"/>
                </a:cxn>
                <a:cxn ang="0">
                  <a:pos x="18" y="80"/>
                </a:cxn>
                <a:cxn ang="0">
                  <a:pos x="34" y="81"/>
                </a:cxn>
                <a:cxn ang="0">
                  <a:pos x="79" y="87"/>
                </a:cxn>
                <a:cxn ang="0">
                  <a:pos x="92" y="90"/>
                </a:cxn>
                <a:cxn ang="0">
                  <a:pos x="77" y="81"/>
                </a:cxn>
                <a:cxn ang="0">
                  <a:pos x="61" y="68"/>
                </a:cxn>
                <a:cxn ang="0">
                  <a:pos x="50" y="65"/>
                </a:cxn>
                <a:cxn ang="0">
                  <a:pos x="24" y="34"/>
                </a:cxn>
                <a:cxn ang="0">
                  <a:pos x="25" y="32"/>
                </a:cxn>
                <a:cxn ang="0">
                  <a:pos x="27" y="28"/>
                </a:cxn>
                <a:cxn ang="0">
                  <a:pos x="83" y="49"/>
                </a:cxn>
                <a:cxn ang="0">
                  <a:pos x="109" y="63"/>
                </a:cxn>
                <a:cxn ang="0">
                  <a:pos x="109" y="63"/>
                </a:cxn>
                <a:cxn ang="0">
                  <a:pos x="98" y="48"/>
                </a:cxn>
                <a:cxn ang="0">
                  <a:pos x="71" y="21"/>
                </a:cxn>
                <a:cxn ang="0">
                  <a:pos x="72" y="6"/>
                </a:cxn>
                <a:cxn ang="0">
                  <a:pos x="79" y="3"/>
                </a:cxn>
                <a:cxn ang="0">
                  <a:pos x="80" y="2"/>
                </a:cxn>
                <a:cxn ang="0">
                  <a:pos x="83" y="1"/>
                </a:cxn>
                <a:cxn ang="0">
                  <a:pos x="144" y="53"/>
                </a:cxn>
                <a:cxn ang="0">
                  <a:pos x="149" y="59"/>
                </a:cxn>
                <a:cxn ang="0">
                  <a:pos x="147" y="56"/>
                </a:cxn>
                <a:cxn ang="0">
                  <a:pos x="139" y="24"/>
                </a:cxn>
                <a:cxn ang="0">
                  <a:pos x="151" y="17"/>
                </a:cxn>
                <a:cxn ang="0">
                  <a:pos x="154" y="18"/>
                </a:cxn>
                <a:cxn ang="0">
                  <a:pos x="160" y="29"/>
                </a:cxn>
                <a:cxn ang="0">
                  <a:pos x="163" y="37"/>
                </a:cxn>
                <a:cxn ang="0">
                  <a:pos x="187" y="76"/>
                </a:cxn>
                <a:cxn ang="0">
                  <a:pos x="197" y="108"/>
                </a:cxn>
                <a:cxn ang="0">
                  <a:pos x="220" y="299"/>
                </a:cxn>
                <a:cxn ang="0">
                  <a:pos x="132" y="299"/>
                </a:cxn>
              </a:cxnLst>
              <a:rect l="0" t="0" r="r" b="b"/>
              <a:pathLst>
                <a:path w="220" h="299">
                  <a:moveTo>
                    <a:pt x="132" y="299"/>
                  </a:moveTo>
                  <a:cubicBezTo>
                    <a:pt x="131" y="297"/>
                    <a:pt x="131" y="295"/>
                    <a:pt x="130" y="294"/>
                  </a:cubicBezTo>
                  <a:cubicBezTo>
                    <a:pt x="130" y="292"/>
                    <a:pt x="129" y="291"/>
                    <a:pt x="128" y="289"/>
                  </a:cubicBezTo>
                  <a:cubicBezTo>
                    <a:pt x="128" y="289"/>
                    <a:pt x="120" y="262"/>
                    <a:pt x="109" y="255"/>
                  </a:cubicBezTo>
                  <a:cubicBezTo>
                    <a:pt x="95" y="247"/>
                    <a:pt x="86" y="239"/>
                    <a:pt x="86" y="239"/>
                  </a:cubicBezTo>
                  <a:cubicBezTo>
                    <a:pt x="86" y="239"/>
                    <a:pt x="46" y="202"/>
                    <a:pt x="37" y="183"/>
                  </a:cubicBezTo>
                  <a:cubicBezTo>
                    <a:pt x="25" y="160"/>
                    <a:pt x="4" y="144"/>
                    <a:pt x="4" y="144"/>
                  </a:cubicBezTo>
                  <a:cubicBezTo>
                    <a:pt x="3" y="142"/>
                    <a:pt x="1" y="139"/>
                    <a:pt x="1" y="138"/>
                  </a:cubicBezTo>
                  <a:cubicBezTo>
                    <a:pt x="0" y="135"/>
                    <a:pt x="3" y="136"/>
                    <a:pt x="5" y="134"/>
                  </a:cubicBezTo>
                  <a:cubicBezTo>
                    <a:pt x="7" y="131"/>
                    <a:pt x="10" y="128"/>
                    <a:pt x="14" y="128"/>
                  </a:cubicBezTo>
                  <a:cubicBezTo>
                    <a:pt x="14" y="128"/>
                    <a:pt x="23" y="127"/>
                    <a:pt x="30" y="130"/>
                  </a:cubicBezTo>
                  <a:cubicBezTo>
                    <a:pt x="33" y="132"/>
                    <a:pt x="35" y="133"/>
                    <a:pt x="38" y="134"/>
                  </a:cubicBezTo>
                  <a:cubicBezTo>
                    <a:pt x="38" y="134"/>
                    <a:pt x="49" y="140"/>
                    <a:pt x="56" y="149"/>
                  </a:cubicBezTo>
                  <a:cubicBezTo>
                    <a:pt x="57" y="150"/>
                    <a:pt x="58" y="152"/>
                    <a:pt x="60" y="153"/>
                  </a:cubicBezTo>
                  <a:cubicBezTo>
                    <a:pt x="60" y="154"/>
                    <a:pt x="60" y="154"/>
                    <a:pt x="61" y="155"/>
                  </a:cubicBezTo>
                  <a:cubicBezTo>
                    <a:pt x="63" y="158"/>
                    <a:pt x="78" y="174"/>
                    <a:pt x="79" y="174"/>
                  </a:cubicBezTo>
                  <a:cubicBezTo>
                    <a:pt x="80" y="176"/>
                    <a:pt x="87" y="182"/>
                    <a:pt x="94" y="182"/>
                  </a:cubicBezTo>
                  <a:cubicBezTo>
                    <a:pt x="118" y="182"/>
                    <a:pt x="120" y="167"/>
                    <a:pt x="118" y="164"/>
                  </a:cubicBezTo>
                  <a:cubicBezTo>
                    <a:pt x="118" y="163"/>
                    <a:pt x="113" y="149"/>
                    <a:pt x="105" y="142"/>
                  </a:cubicBezTo>
                  <a:cubicBezTo>
                    <a:pt x="94" y="131"/>
                    <a:pt x="79" y="118"/>
                    <a:pt x="66" y="114"/>
                  </a:cubicBezTo>
                  <a:cubicBezTo>
                    <a:pt x="61" y="113"/>
                    <a:pt x="56" y="111"/>
                    <a:pt x="53" y="108"/>
                  </a:cubicBezTo>
                  <a:cubicBezTo>
                    <a:pt x="51" y="107"/>
                    <a:pt x="50" y="107"/>
                    <a:pt x="47" y="107"/>
                  </a:cubicBezTo>
                  <a:cubicBezTo>
                    <a:pt x="35" y="106"/>
                    <a:pt x="17" y="98"/>
                    <a:pt x="17" y="98"/>
                  </a:cubicBezTo>
                  <a:cubicBezTo>
                    <a:pt x="14" y="97"/>
                    <a:pt x="11" y="93"/>
                    <a:pt x="10" y="92"/>
                  </a:cubicBezTo>
                  <a:cubicBezTo>
                    <a:pt x="10" y="92"/>
                    <a:pt x="10" y="92"/>
                    <a:pt x="10" y="91"/>
                  </a:cubicBezTo>
                  <a:cubicBezTo>
                    <a:pt x="9" y="90"/>
                    <a:pt x="9" y="88"/>
                    <a:pt x="10" y="86"/>
                  </a:cubicBezTo>
                  <a:cubicBezTo>
                    <a:pt x="10" y="86"/>
                    <a:pt x="10" y="85"/>
                    <a:pt x="10" y="85"/>
                  </a:cubicBezTo>
                  <a:cubicBezTo>
                    <a:pt x="10" y="85"/>
                    <a:pt x="10" y="85"/>
                    <a:pt x="10" y="85"/>
                  </a:cubicBezTo>
                  <a:cubicBezTo>
                    <a:pt x="10" y="84"/>
                    <a:pt x="9" y="84"/>
                    <a:pt x="9" y="83"/>
                  </a:cubicBezTo>
                  <a:cubicBezTo>
                    <a:pt x="9" y="82"/>
                    <a:pt x="10" y="82"/>
                    <a:pt x="10" y="81"/>
                  </a:cubicBezTo>
                  <a:cubicBezTo>
                    <a:pt x="11" y="81"/>
                    <a:pt x="12" y="81"/>
                    <a:pt x="13" y="81"/>
                  </a:cubicBezTo>
                  <a:cubicBezTo>
                    <a:pt x="15" y="80"/>
                    <a:pt x="17" y="80"/>
                    <a:pt x="18" y="80"/>
                  </a:cubicBezTo>
                  <a:cubicBezTo>
                    <a:pt x="22" y="80"/>
                    <a:pt x="26" y="80"/>
                    <a:pt x="29" y="80"/>
                  </a:cubicBezTo>
                  <a:cubicBezTo>
                    <a:pt x="31" y="81"/>
                    <a:pt x="32" y="81"/>
                    <a:pt x="34" y="81"/>
                  </a:cubicBezTo>
                  <a:cubicBezTo>
                    <a:pt x="34" y="81"/>
                    <a:pt x="43" y="80"/>
                    <a:pt x="45" y="80"/>
                  </a:cubicBezTo>
                  <a:cubicBezTo>
                    <a:pt x="45" y="80"/>
                    <a:pt x="77" y="87"/>
                    <a:pt x="79" y="87"/>
                  </a:cubicBezTo>
                  <a:cubicBezTo>
                    <a:pt x="80" y="87"/>
                    <a:pt x="85" y="89"/>
                    <a:pt x="85" y="89"/>
                  </a:cubicBezTo>
                  <a:cubicBezTo>
                    <a:pt x="86" y="89"/>
                    <a:pt x="89" y="90"/>
                    <a:pt x="92" y="90"/>
                  </a:cubicBezTo>
                  <a:cubicBezTo>
                    <a:pt x="92" y="90"/>
                    <a:pt x="92" y="90"/>
                    <a:pt x="92" y="90"/>
                  </a:cubicBezTo>
                  <a:cubicBezTo>
                    <a:pt x="92" y="90"/>
                    <a:pt x="79" y="82"/>
                    <a:pt x="77" y="81"/>
                  </a:cubicBezTo>
                  <a:cubicBezTo>
                    <a:pt x="76" y="80"/>
                    <a:pt x="75" y="80"/>
                    <a:pt x="74" y="79"/>
                  </a:cubicBezTo>
                  <a:cubicBezTo>
                    <a:pt x="72" y="78"/>
                    <a:pt x="62" y="69"/>
                    <a:pt x="61" y="68"/>
                  </a:cubicBezTo>
                  <a:cubicBezTo>
                    <a:pt x="59" y="68"/>
                    <a:pt x="57" y="67"/>
                    <a:pt x="55" y="66"/>
                  </a:cubicBezTo>
                  <a:cubicBezTo>
                    <a:pt x="54" y="66"/>
                    <a:pt x="51" y="65"/>
                    <a:pt x="50" y="65"/>
                  </a:cubicBezTo>
                  <a:cubicBezTo>
                    <a:pt x="50" y="65"/>
                    <a:pt x="43" y="62"/>
                    <a:pt x="43" y="62"/>
                  </a:cubicBezTo>
                  <a:cubicBezTo>
                    <a:pt x="23" y="54"/>
                    <a:pt x="23" y="37"/>
                    <a:pt x="24" y="34"/>
                  </a:cubicBezTo>
                  <a:cubicBezTo>
                    <a:pt x="24" y="33"/>
                    <a:pt x="24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1"/>
                    <a:pt x="25" y="31"/>
                    <a:pt x="25" y="30"/>
                  </a:cubicBezTo>
                  <a:cubicBezTo>
                    <a:pt x="26" y="28"/>
                    <a:pt x="27" y="28"/>
                    <a:pt x="27" y="28"/>
                  </a:cubicBezTo>
                  <a:cubicBezTo>
                    <a:pt x="27" y="28"/>
                    <a:pt x="55" y="37"/>
                    <a:pt x="56" y="37"/>
                  </a:cubicBezTo>
                  <a:cubicBezTo>
                    <a:pt x="83" y="49"/>
                    <a:pt x="83" y="49"/>
                    <a:pt x="83" y="49"/>
                  </a:cubicBezTo>
                  <a:cubicBezTo>
                    <a:pt x="92" y="53"/>
                    <a:pt x="102" y="59"/>
                    <a:pt x="103" y="59"/>
                  </a:cubicBezTo>
                  <a:cubicBezTo>
                    <a:pt x="105" y="61"/>
                    <a:pt x="107" y="62"/>
                    <a:pt x="109" y="63"/>
                  </a:cubicBezTo>
                  <a:cubicBezTo>
                    <a:pt x="109" y="63"/>
                    <a:pt x="109" y="63"/>
                    <a:pt x="109" y="63"/>
                  </a:cubicBezTo>
                  <a:cubicBezTo>
                    <a:pt x="109" y="63"/>
                    <a:pt x="109" y="63"/>
                    <a:pt x="109" y="63"/>
                  </a:cubicBezTo>
                  <a:cubicBezTo>
                    <a:pt x="109" y="63"/>
                    <a:pt x="106" y="54"/>
                    <a:pt x="98" y="48"/>
                  </a:cubicBezTo>
                  <a:cubicBezTo>
                    <a:pt x="98" y="48"/>
                    <a:pt x="98" y="48"/>
                    <a:pt x="98" y="48"/>
                  </a:cubicBezTo>
                  <a:cubicBezTo>
                    <a:pt x="98" y="48"/>
                    <a:pt x="80" y="34"/>
                    <a:pt x="80" y="34"/>
                  </a:cubicBezTo>
                  <a:cubicBezTo>
                    <a:pt x="74" y="28"/>
                    <a:pt x="71" y="22"/>
                    <a:pt x="71" y="21"/>
                  </a:cubicBezTo>
                  <a:cubicBezTo>
                    <a:pt x="71" y="21"/>
                    <a:pt x="71" y="21"/>
                    <a:pt x="71" y="21"/>
                  </a:cubicBezTo>
                  <a:cubicBezTo>
                    <a:pt x="69" y="15"/>
                    <a:pt x="69" y="10"/>
                    <a:pt x="72" y="6"/>
                  </a:cubicBezTo>
                  <a:cubicBezTo>
                    <a:pt x="72" y="6"/>
                    <a:pt x="75" y="2"/>
                    <a:pt x="79" y="3"/>
                  </a:cubicBezTo>
                  <a:cubicBezTo>
                    <a:pt x="79" y="3"/>
                    <a:pt x="79" y="3"/>
                    <a:pt x="79" y="3"/>
                  </a:cubicBezTo>
                  <a:cubicBezTo>
                    <a:pt x="79" y="2"/>
                    <a:pt x="80" y="2"/>
                    <a:pt x="80" y="2"/>
                  </a:cubicBezTo>
                  <a:cubicBezTo>
                    <a:pt x="80" y="2"/>
                    <a:pt x="80" y="2"/>
                    <a:pt x="80" y="2"/>
                  </a:cubicBezTo>
                  <a:cubicBezTo>
                    <a:pt x="80" y="1"/>
                    <a:pt x="81" y="0"/>
                    <a:pt x="82" y="0"/>
                  </a:cubicBezTo>
                  <a:cubicBezTo>
                    <a:pt x="82" y="0"/>
                    <a:pt x="82" y="0"/>
                    <a:pt x="83" y="1"/>
                  </a:cubicBezTo>
                  <a:cubicBezTo>
                    <a:pt x="134" y="43"/>
                    <a:pt x="134" y="43"/>
                    <a:pt x="134" y="43"/>
                  </a:cubicBezTo>
                  <a:cubicBezTo>
                    <a:pt x="137" y="46"/>
                    <a:pt x="141" y="49"/>
                    <a:pt x="144" y="53"/>
                  </a:cubicBezTo>
                  <a:cubicBezTo>
                    <a:pt x="145" y="55"/>
                    <a:pt x="146" y="56"/>
                    <a:pt x="148" y="57"/>
                  </a:cubicBezTo>
                  <a:cubicBezTo>
                    <a:pt x="148" y="58"/>
                    <a:pt x="149" y="58"/>
                    <a:pt x="149" y="59"/>
                  </a:cubicBezTo>
                  <a:cubicBezTo>
                    <a:pt x="149" y="59"/>
                    <a:pt x="149" y="59"/>
                    <a:pt x="149" y="59"/>
                  </a:cubicBezTo>
                  <a:cubicBezTo>
                    <a:pt x="149" y="58"/>
                    <a:pt x="148" y="57"/>
                    <a:pt x="147" y="56"/>
                  </a:cubicBezTo>
                  <a:cubicBezTo>
                    <a:pt x="146" y="54"/>
                    <a:pt x="145" y="53"/>
                    <a:pt x="144" y="51"/>
                  </a:cubicBezTo>
                  <a:cubicBezTo>
                    <a:pt x="138" y="39"/>
                    <a:pt x="137" y="28"/>
                    <a:pt x="139" y="24"/>
                  </a:cubicBezTo>
                  <a:cubicBezTo>
                    <a:pt x="141" y="22"/>
                    <a:pt x="143" y="19"/>
                    <a:pt x="148" y="17"/>
                  </a:cubicBezTo>
                  <a:cubicBezTo>
                    <a:pt x="149" y="17"/>
                    <a:pt x="150" y="17"/>
                    <a:pt x="151" y="17"/>
                  </a:cubicBezTo>
                  <a:cubicBezTo>
                    <a:pt x="151" y="16"/>
                    <a:pt x="152" y="16"/>
                    <a:pt x="152" y="16"/>
                  </a:cubicBezTo>
                  <a:cubicBezTo>
                    <a:pt x="153" y="16"/>
                    <a:pt x="153" y="17"/>
                    <a:pt x="154" y="18"/>
                  </a:cubicBezTo>
                  <a:cubicBezTo>
                    <a:pt x="155" y="20"/>
                    <a:pt x="156" y="22"/>
                    <a:pt x="157" y="24"/>
                  </a:cubicBezTo>
                  <a:cubicBezTo>
                    <a:pt x="158" y="26"/>
                    <a:pt x="159" y="28"/>
                    <a:pt x="160" y="29"/>
                  </a:cubicBezTo>
                  <a:cubicBezTo>
                    <a:pt x="160" y="30"/>
                    <a:pt x="160" y="31"/>
                    <a:pt x="161" y="32"/>
                  </a:cubicBezTo>
                  <a:cubicBezTo>
                    <a:pt x="161" y="34"/>
                    <a:pt x="162" y="36"/>
                    <a:pt x="163" y="37"/>
                  </a:cubicBezTo>
                  <a:cubicBezTo>
                    <a:pt x="163" y="37"/>
                    <a:pt x="176" y="54"/>
                    <a:pt x="182" y="66"/>
                  </a:cubicBezTo>
                  <a:cubicBezTo>
                    <a:pt x="183" y="68"/>
                    <a:pt x="186" y="75"/>
                    <a:pt x="187" y="76"/>
                  </a:cubicBezTo>
                  <a:cubicBezTo>
                    <a:pt x="187" y="77"/>
                    <a:pt x="187" y="77"/>
                    <a:pt x="187" y="77"/>
                  </a:cubicBezTo>
                  <a:cubicBezTo>
                    <a:pt x="196" y="93"/>
                    <a:pt x="197" y="107"/>
                    <a:pt x="197" y="108"/>
                  </a:cubicBezTo>
                  <a:cubicBezTo>
                    <a:pt x="197" y="108"/>
                    <a:pt x="205" y="226"/>
                    <a:pt x="210" y="254"/>
                  </a:cubicBezTo>
                  <a:cubicBezTo>
                    <a:pt x="215" y="282"/>
                    <a:pt x="220" y="297"/>
                    <a:pt x="220" y="299"/>
                  </a:cubicBezTo>
                  <a:cubicBezTo>
                    <a:pt x="132" y="299"/>
                    <a:pt x="132" y="299"/>
                    <a:pt x="132" y="299"/>
                  </a:cubicBezTo>
                  <a:close/>
                  <a:moveTo>
                    <a:pt x="132" y="299"/>
                  </a:moveTo>
                  <a:cubicBezTo>
                    <a:pt x="132" y="299"/>
                    <a:pt x="132" y="299"/>
                    <a:pt x="132" y="299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580606" y="4081839"/>
              <a:ext cx="1152140" cy="288035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 rot="1521600">
            <a:off x="3424417" y="1977144"/>
            <a:ext cx="364952" cy="364952"/>
            <a:chOff x="3765502" y="2110894"/>
            <a:chExt cx="403249" cy="403249"/>
          </a:xfrm>
        </p:grpSpPr>
        <p:sp>
          <p:nvSpPr>
            <p:cNvPr id="12" name="Oval 11"/>
            <p:cNvSpPr/>
            <p:nvPr/>
          </p:nvSpPr>
          <p:spPr>
            <a:xfrm>
              <a:off x="3765502" y="2110894"/>
              <a:ext cx="403249" cy="40324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938323" y="2110894"/>
              <a:ext cx="57607" cy="40324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 rot="10800000">
            <a:off x="6490737" y="3082012"/>
            <a:ext cx="191065" cy="748803"/>
            <a:chOff x="4514393" y="1036303"/>
            <a:chExt cx="115214" cy="1487365"/>
          </a:xfrm>
        </p:grpSpPr>
        <p:cxnSp>
          <p:nvCxnSpPr>
            <p:cNvPr id="25" name="Straight Connector 24"/>
            <p:cNvCxnSpPr/>
            <p:nvPr/>
          </p:nvCxnSpPr>
          <p:spPr>
            <a:xfrm flipV="1">
              <a:off x="4629607" y="1041066"/>
              <a:ext cx="0" cy="1482602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4514393" y="1036303"/>
              <a:ext cx="115214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4514393" y="2523668"/>
              <a:ext cx="115214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 rot="10800000">
            <a:off x="6461197" y="1612710"/>
            <a:ext cx="191065" cy="748803"/>
            <a:chOff x="4514393" y="1036303"/>
            <a:chExt cx="115214" cy="1487365"/>
          </a:xfrm>
        </p:grpSpPr>
        <p:cxnSp>
          <p:nvCxnSpPr>
            <p:cNvPr id="29" name="Straight Connector 28"/>
            <p:cNvCxnSpPr/>
            <p:nvPr/>
          </p:nvCxnSpPr>
          <p:spPr>
            <a:xfrm flipV="1">
              <a:off x="4629607" y="1041066"/>
              <a:ext cx="0" cy="1482602"/>
            </a:xfrm>
            <a:prstGeom prst="line">
              <a:avLst/>
            </a:prstGeom>
            <a:ln w="19050" cap="rnd">
              <a:solidFill>
                <a:schemeClr val="accent1"/>
              </a:solidFill>
              <a:prstDash val="solid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4514393" y="1036303"/>
              <a:ext cx="115214" cy="0"/>
            </a:xfrm>
            <a:prstGeom prst="line">
              <a:avLst/>
            </a:prstGeom>
            <a:ln w="19050" cap="rnd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4514393" y="2523668"/>
              <a:ext cx="115214" cy="0"/>
            </a:xfrm>
            <a:prstGeom prst="line">
              <a:avLst/>
            </a:prstGeom>
            <a:ln w="19050" cap="rnd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Straight Connector 32"/>
          <p:cNvCxnSpPr/>
          <p:nvPr/>
        </p:nvCxnSpPr>
        <p:spPr>
          <a:xfrm>
            <a:off x="3757369" y="1923355"/>
            <a:ext cx="2630736" cy="0"/>
          </a:xfrm>
          <a:prstGeom prst="line">
            <a:avLst/>
          </a:prstGeom>
          <a:ln w="19050">
            <a:solidFill>
              <a:schemeClr val="accent1"/>
            </a:solidFill>
            <a:prstDash val="solid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/>
          <p:cNvCxnSpPr/>
          <p:nvPr/>
        </p:nvCxnSpPr>
        <p:spPr>
          <a:xfrm>
            <a:off x="3875886" y="2344829"/>
            <a:ext cx="2554982" cy="1087158"/>
          </a:xfrm>
          <a:prstGeom prst="bentConnector3">
            <a:avLst>
              <a:gd name="adj1" fmla="val 50000"/>
            </a:avLst>
          </a:prstGeom>
          <a:ln w="19050" cmpd="sng">
            <a:solidFill>
              <a:schemeClr val="accent2"/>
            </a:solidFill>
            <a:prstDash val="solid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Group 179"/>
          <p:cNvGrpSpPr/>
          <p:nvPr/>
        </p:nvGrpSpPr>
        <p:grpSpPr>
          <a:xfrm>
            <a:off x="3552810" y="3564226"/>
            <a:ext cx="266801" cy="682827"/>
            <a:chOff x="5054600" y="1652588"/>
            <a:chExt cx="187325" cy="479424"/>
          </a:xfrm>
          <a:solidFill>
            <a:schemeClr val="accent1"/>
          </a:solidFill>
        </p:grpSpPr>
        <p:sp>
          <p:nvSpPr>
            <p:cNvPr id="49" name="Freeform 96"/>
            <p:cNvSpPr>
              <a:spLocks/>
            </p:cNvSpPr>
            <p:nvPr/>
          </p:nvSpPr>
          <p:spPr bwMode="auto">
            <a:xfrm>
              <a:off x="5054600" y="1733550"/>
              <a:ext cx="187325" cy="398462"/>
            </a:xfrm>
            <a:custGeom>
              <a:avLst/>
              <a:gdLst/>
              <a:ahLst/>
              <a:cxnLst>
                <a:cxn ang="0">
                  <a:pos x="55" y="1"/>
                </a:cxn>
                <a:cxn ang="0">
                  <a:pos x="19" y="0"/>
                </a:cxn>
                <a:cxn ang="0">
                  <a:pos x="0" y="16"/>
                </a:cxn>
                <a:cxn ang="0">
                  <a:pos x="0" y="16"/>
                </a:cxn>
                <a:cxn ang="0">
                  <a:pos x="0" y="18"/>
                </a:cxn>
                <a:cxn ang="0">
                  <a:pos x="0" y="69"/>
                </a:cxn>
                <a:cxn ang="0">
                  <a:pos x="6" y="75"/>
                </a:cxn>
                <a:cxn ang="0">
                  <a:pos x="12" y="69"/>
                </a:cxn>
                <a:cxn ang="0">
                  <a:pos x="12" y="25"/>
                </a:cxn>
                <a:cxn ang="0">
                  <a:pos x="18" y="25"/>
                </a:cxn>
                <a:cxn ang="0">
                  <a:pos x="18" y="68"/>
                </a:cxn>
                <a:cxn ang="0">
                  <a:pos x="18" y="69"/>
                </a:cxn>
                <a:cxn ang="0">
                  <a:pos x="18" y="145"/>
                </a:cxn>
                <a:cxn ang="0">
                  <a:pos x="26" y="153"/>
                </a:cxn>
                <a:cxn ang="0">
                  <a:pos x="34" y="145"/>
                </a:cxn>
                <a:cxn ang="0">
                  <a:pos x="34" y="78"/>
                </a:cxn>
                <a:cxn ang="0">
                  <a:pos x="39" y="78"/>
                </a:cxn>
                <a:cxn ang="0">
                  <a:pos x="39" y="145"/>
                </a:cxn>
                <a:cxn ang="0">
                  <a:pos x="47" y="153"/>
                </a:cxn>
                <a:cxn ang="0">
                  <a:pos x="55" y="145"/>
                </a:cxn>
                <a:cxn ang="0">
                  <a:pos x="55" y="68"/>
                </a:cxn>
                <a:cxn ang="0">
                  <a:pos x="55" y="67"/>
                </a:cxn>
                <a:cxn ang="0">
                  <a:pos x="55" y="25"/>
                </a:cxn>
                <a:cxn ang="0">
                  <a:pos x="60" y="25"/>
                </a:cxn>
                <a:cxn ang="0">
                  <a:pos x="60" y="69"/>
                </a:cxn>
                <a:cxn ang="0">
                  <a:pos x="66" y="75"/>
                </a:cxn>
                <a:cxn ang="0">
                  <a:pos x="73" y="69"/>
                </a:cxn>
                <a:cxn ang="0">
                  <a:pos x="73" y="18"/>
                </a:cxn>
                <a:cxn ang="0">
                  <a:pos x="73" y="16"/>
                </a:cxn>
                <a:cxn ang="0">
                  <a:pos x="73" y="15"/>
                </a:cxn>
                <a:cxn ang="0">
                  <a:pos x="55" y="1"/>
                </a:cxn>
              </a:cxnLst>
              <a:rect l="0" t="0" r="r" b="b"/>
              <a:pathLst>
                <a:path w="73" h="153">
                  <a:moveTo>
                    <a:pt x="55" y="1"/>
                  </a:moveTo>
                  <a:cubicBezTo>
                    <a:pt x="19" y="0"/>
                    <a:pt x="19" y="0"/>
                    <a:pt x="19" y="0"/>
                  </a:cubicBezTo>
                  <a:cubicBezTo>
                    <a:pt x="5" y="1"/>
                    <a:pt x="0" y="12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73"/>
                    <a:pt x="3" y="75"/>
                    <a:pt x="6" y="75"/>
                  </a:cubicBezTo>
                  <a:cubicBezTo>
                    <a:pt x="10" y="75"/>
                    <a:pt x="12" y="73"/>
                    <a:pt x="12" y="69"/>
                  </a:cubicBezTo>
                  <a:cubicBezTo>
                    <a:pt x="12" y="25"/>
                    <a:pt x="12" y="25"/>
                    <a:pt x="12" y="25"/>
                  </a:cubicBezTo>
                  <a:cubicBezTo>
                    <a:pt x="18" y="25"/>
                    <a:pt x="18" y="25"/>
                    <a:pt x="18" y="25"/>
                  </a:cubicBezTo>
                  <a:cubicBezTo>
                    <a:pt x="18" y="68"/>
                    <a:pt x="18" y="68"/>
                    <a:pt x="18" y="68"/>
                  </a:cubicBezTo>
                  <a:cubicBezTo>
                    <a:pt x="18" y="68"/>
                    <a:pt x="18" y="69"/>
                    <a:pt x="18" y="69"/>
                  </a:cubicBezTo>
                  <a:cubicBezTo>
                    <a:pt x="18" y="145"/>
                    <a:pt x="18" y="145"/>
                    <a:pt x="18" y="145"/>
                  </a:cubicBezTo>
                  <a:cubicBezTo>
                    <a:pt x="18" y="150"/>
                    <a:pt x="21" y="153"/>
                    <a:pt x="26" y="153"/>
                  </a:cubicBezTo>
                  <a:cubicBezTo>
                    <a:pt x="31" y="153"/>
                    <a:pt x="34" y="150"/>
                    <a:pt x="34" y="145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9" y="78"/>
                    <a:pt x="39" y="78"/>
                    <a:pt x="39" y="78"/>
                  </a:cubicBezTo>
                  <a:cubicBezTo>
                    <a:pt x="39" y="145"/>
                    <a:pt x="39" y="145"/>
                    <a:pt x="39" y="145"/>
                  </a:cubicBezTo>
                  <a:cubicBezTo>
                    <a:pt x="39" y="150"/>
                    <a:pt x="42" y="153"/>
                    <a:pt x="47" y="153"/>
                  </a:cubicBezTo>
                  <a:cubicBezTo>
                    <a:pt x="52" y="153"/>
                    <a:pt x="55" y="150"/>
                    <a:pt x="55" y="145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7"/>
                    <a:pt x="55" y="67"/>
                    <a:pt x="55" y="67"/>
                  </a:cubicBezTo>
                  <a:cubicBezTo>
                    <a:pt x="55" y="25"/>
                    <a:pt x="55" y="25"/>
                    <a:pt x="55" y="25"/>
                  </a:cubicBezTo>
                  <a:cubicBezTo>
                    <a:pt x="60" y="25"/>
                    <a:pt x="60" y="25"/>
                    <a:pt x="60" y="25"/>
                  </a:cubicBezTo>
                  <a:cubicBezTo>
                    <a:pt x="60" y="69"/>
                    <a:pt x="60" y="69"/>
                    <a:pt x="60" y="69"/>
                  </a:cubicBezTo>
                  <a:cubicBezTo>
                    <a:pt x="60" y="73"/>
                    <a:pt x="63" y="75"/>
                    <a:pt x="66" y="75"/>
                  </a:cubicBezTo>
                  <a:cubicBezTo>
                    <a:pt x="70" y="75"/>
                    <a:pt x="73" y="73"/>
                    <a:pt x="73" y="69"/>
                  </a:cubicBezTo>
                  <a:cubicBezTo>
                    <a:pt x="73" y="18"/>
                    <a:pt x="73" y="18"/>
                    <a:pt x="73" y="18"/>
                  </a:cubicBezTo>
                  <a:cubicBezTo>
                    <a:pt x="73" y="16"/>
                    <a:pt x="73" y="16"/>
                    <a:pt x="73" y="16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0"/>
                    <a:pt x="67" y="1"/>
                    <a:pt x="55" y="1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50" name="Oval 97"/>
            <p:cNvSpPr>
              <a:spLocks noChangeArrowheads="1"/>
            </p:cNvSpPr>
            <p:nvPr/>
          </p:nvSpPr>
          <p:spPr bwMode="auto">
            <a:xfrm>
              <a:off x="5110163" y="1652588"/>
              <a:ext cx="74613" cy="76200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55" name="Group 259"/>
          <p:cNvGrpSpPr/>
          <p:nvPr/>
        </p:nvGrpSpPr>
        <p:grpSpPr>
          <a:xfrm>
            <a:off x="3951123" y="3564226"/>
            <a:ext cx="344893" cy="740431"/>
            <a:chOff x="6913466" y="1930294"/>
            <a:chExt cx="328336" cy="704884"/>
          </a:xfrm>
          <a:solidFill>
            <a:schemeClr val="accent2"/>
          </a:solidFill>
        </p:grpSpPr>
        <p:sp>
          <p:nvSpPr>
            <p:cNvPr id="56" name="Oval 98"/>
            <p:cNvSpPr>
              <a:spLocks noChangeArrowheads="1"/>
            </p:cNvSpPr>
            <p:nvPr/>
          </p:nvSpPr>
          <p:spPr bwMode="auto">
            <a:xfrm>
              <a:off x="7025973" y="1930294"/>
              <a:ext cx="105618" cy="105618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99"/>
            <p:cNvSpPr>
              <a:spLocks/>
            </p:cNvSpPr>
            <p:nvPr/>
          </p:nvSpPr>
          <p:spPr bwMode="auto">
            <a:xfrm>
              <a:off x="6913466" y="2058872"/>
              <a:ext cx="328336" cy="576306"/>
            </a:xfrm>
            <a:custGeom>
              <a:avLst/>
              <a:gdLst/>
              <a:ahLst/>
              <a:cxnLst>
                <a:cxn ang="0">
                  <a:pos x="87" y="56"/>
                </a:cxn>
                <a:cxn ang="0">
                  <a:pos x="71" y="9"/>
                </a:cxn>
                <a:cxn ang="0">
                  <a:pos x="61" y="0"/>
                </a:cxn>
                <a:cxn ang="0">
                  <a:pos x="26" y="0"/>
                </a:cxn>
                <a:cxn ang="0">
                  <a:pos x="18" y="4"/>
                </a:cxn>
                <a:cxn ang="0">
                  <a:pos x="17" y="6"/>
                </a:cxn>
                <a:cxn ang="0">
                  <a:pos x="17" y="6"/>
                </a:cxn>
                <a:cxn ang="0">
                  <a:pos x="16" y="7"/>
                </a:cxn>
                <a:cxn ang="0">
                  <a:pos x="1" y="56"/>
                </a:cxn>
                <a:cxn ang="0">
                  <a:pos x="5" y="64"/>
                </a:cxn>
                <a:cxn ang="0">
                  <a:pos x="13" y="60"/>
                </a:cxn>
                <a:cxn ang="0">
                  <a:pos x="25" y="21"/>
                </a:cxn>
                <a:cxn ang="0">
                  <a:pos x="26" y="21"/>
                </a:cxn>
                <a:cxn ang="0">
                  <a:pos x="27" y="21"/>
                </a:cxn>
                <a:cxn ang="0">
                  <a:pos x="9" y="91"/>
                </a:cxn>
                <a:cxn ang="0">
                  <a:pos x="28" y="91"/>
                </a:cxn>
                <a:cxn ang="0">
                  <a:pos x="28" y="146"/>
                </a:cxn>
                <a:cxn ang="0">
                  <a:pos x="35" y="153"/>
                </a:cxn>
                <a:cxn ang="0">
                  <a:pos x="42" y="146"/>
                </a:cxn>
                <a:cxn ang="0">
                  <a:pos x="42" y="91"/>
                </a:cxn>
                <a:cxn ang="0">
                  <a:pos x="46" y="91"/>
                </a:cxn>
                <a:cxn ang="0">
                  <a:pos x="46" y="146"/>
                </a:cxn>
                <a:cxn ang="0">
                  <a:pos x="54" y="153"/>
                </a:cxn>
                <a:cxn ang="0">
                  <a:pos x="61" y="146"/>
                </a:cxn>
                <a:cxn ang="0">
                  <a:pos x="61" y="91"/>
                </a:cxn>
                <a:cxn ang="0">
                  <a:pos x="80" y="91"/>
                </a:cxn>
                <a:cxn ang="0">
                  <a:pos x="60" y="21"/>
                </a:cxn>
                <a:cxn ang="0">
                  <a:pos x="61" y="21"/>
                </a:cxn>
                <a:cxn ang="0">
                  <a:pos x="62" y="21"/>
                </a:cxn>
                <a:cxn ang="0">
                  <a:pos x="75" y="60"/>
                </a:cxn>
                <a:cxn ang="0">
                  <a:pos x="83" y="64"/>
                </a:cxn>
                <a:cxn ang="0">
                  <a:pos x="87" y="56"/>
                </a:cxn>
              </a:cxnLst>
              <a:rect l="0" t="0" r="r" b="b"/>
              <a:pathLst>
                <a:path w="88" h="153">
                  <a:moveTo>
                    <a:pt x="87" y="56"/>
                  </a:moveTo>
                  <a:cubicBezTo>
                    <a:pt x="71" y="9"/>
                    <a:pt x="71" y="9"/>
                    <a:pt x="71" y="9"/>
                  </a:cubicBezTo>
                  <a:cubicBezTo>
                    <a:pt x="71" y="4"/>
                    <a:pt x="67" y="0"/>
                    <a:pt x="61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3" y="0"/>
                    <a:pt x="19" y="1"/>
                    <a:pt x="18" y="4"/>
                  </a:cubicBezTo>
                  <a:cubicBezTo>
                    <a:pt x="17" y="5"/>
                    <a:pt x="17" y="5"/>
                    <a:pt x="17" y="6"/>
                  </a:cubicBezTo>
                  <a:cubicBezTo>
                    <a:pt x="17" y="6"/>
                    <a:pt x="17" y="6"/>
                    <a:pt x="17" y="6"/>
                  </a:cubicBezTo>
                  <a:cubicBezTo>
                    <a:pt x="17" y="7"/>
                    <a:pt x="16" y="7"/>
                    <a:pt x="16" y="7"/>
                  </a:cubicBezTo>
                  <a:cubicBezTo>
                    <a:pt x="1" y="56"/>
                    <a:pt x="1" y="56"/>
                    <a:pt x="1" y="56"/>
                  </a:cubicBezTo>
                  <a:cubicBezTo>
                    <a:pt x="0" y="60"/>
                    <a:pt x="2" y="63"/>
                    <a:pt x="5" y="64"/>
                  </a:cubicBezTo>
                  <a:cubicBezTo>
                    <a:pt x="8" y="65"/>
                    <a:pt x="12" y="63"/>
                    <a:pt x="13" y="60"/>
                  </a:cubicBezTo>
                  <a:cubicBezTo>
                    <a:pt x="25" y="21"/>
                    <a:pt x="25" y="21"/>
                    <a:pt x="25" y="21"/>
                  </a:cubicBezTo>
                  <a:cubicBezTo>
                    <a:pt x="25" y="21"/>
                    <a:pt x="26" y="21"/>
                    <a:pt x="26" y="21"/>
                  </a:cubicBezTo>
                  <a:cubicBezTo>
                    <a:pt x="27" y="21"/>
                    <a:pt x="27" y="21"/>
                    <a:pt x="27" y="21"/>
                  </a:cubicBezTo>
                  <a:cubicBezTo>
                    <a:pt x="9" y="91"/>
                    <a:pt x="9" y="91"/>
                    <a:pt x="9" y="91"/>
                  </a:cubicBezTo>
                  <a:cubicBezTo>
                    <a:pt x="28" y="91"/>
                    <a:pt x="28" y="91"/>
                    <a:pt x="28" y="91"/>
                  </a:cubicBezTo>
                  <a:cubicBezTo>
                    <a:pt x="28" y="146"/>
                    <a:pt x="28" y="146"/>
                    <a:pt x="28" y="146"/>
                  </a:cubicBezTo>
                  <a:cubicBezTo>
                    <a:pt x="28" y="150"/>
                    <a:pt x="31" y="153"/>
                    <a:pt x="35" y="153"/>
                  </a:cubicBezTo>
                  <a:cubicBezTo>
                    <a:pt x="39" y="153"/>
                    <a:pt x="42" y="150"/>
                    <a:pt x="42" y="146"/>
                  </a:cubicBezTo>
                  <a:cubicBezTo>
                    <a:pt x="42" y="91"/>
                    <a:pt x="42" y="91"/>
                    <a:pt x="42" y="91"/>
                  </a:cubicBezTo>
                  <a:cubicBezTo>
                    <a:pt x="46" y="91"/>
                    <a:pt x="46" y="91"/>
                    <a:pt x="46" y="91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6" y="150"/>
                    <a:pt x="50" y="153"/>
                    <a:pt x="54" y="153"/>
                  </a:cubicBezTo>
                  <a:cubicBezTo>
                    <a:pt x="58" y="153"/>
                    <a:pt x="61" y="150"/>
                    <a:pt x="61" y="146"/>
                  </a:cubicBezTo>
                  <a:cubicBezTo>
                    <a:pt x="61" y="91"/>
                    <a:pt x="61" y="91"/>
                    <a:pt x="61" y="91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2" y="21"/>
                    <a:pt x="62" y="21"/>
                    <a:pt x="62" y="21"/>
                  </a:cubicBezTo>
                  <a:cubicBezTo>
                    <a:pt x="75" y="60"/>
                    <a:pt x="75" y="60"/>
                    <a:pt x="75" y="60"/>
                  </a:cubicBezTo>
                  <a:cubicBezTo>
                    <a:pt x="77" y="63"/>
                    <a:pt x="80" y="65"/>
                    <a:pt x="83" y="64"/>
                  </a:cubicBezTo>
                  <a:cubicBezTo>
                    <a:pt x="87" y="63"/>
                    <a:pt x="88" y="59"/>
                    <a:pt x="87" y="56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8401690" y="1484168"/>
            <a:ext cx="2864277" cy="1230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ru-RU" sz="1333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Составляет сумма разделов спецификации профессиональных  стандартов компетенции. Разделы (секции) имеют относительную важность в процентах и определяют шкалу оценивания.</a:t>
            </a:r>
            <a:endParaRPr lang="en-US" sz="1333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8401690" y="2873810"/>
            <a:ext cx="2864279" cy="225632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ru-RU" sz="1333" dirty="0">
                <a:solidFill>
                  <a:prstClr val="black">
                    <a:lumMod val="50000"/>
                    <a:lumOff val="50000"/>
                  </a:prstClr>
                </a:solidFill>
              </a:rPr>
              <a:t>б</a:t>
            </a:r>
            <a:r>
              <a:rPr lang="ru-RU" sz="1333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аллов имеет шкала ввода оценок в  </a:t>
            </a:r>
            <a:r>
              <a:rPr lang="ru-RU" sz="1333" dirty="0">
                <a:solidFill>
                  <a:prstClr val="black">
                    <a:lumMod val="50000"/>
                    <a:lumOff val="50000"/>
                  </a:prstClr>
                </a:solidFill>
              </a:rPr>
              <a:t>системе </a:t>
            </a:r>
            <a:r>
              <a:rPr lang="en-US" sz="1333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CIS</a:t>
            </a:r>
            <a:r>
              <a:rPr lang="ru-RU" sz="1333" dirty="0">
                <a:solidFill>
                  <a:prstClr val="black">
                    <a:lumMod val="50000"/>
                    <a:lumOff val="50000"/>
                  </a:prstClr>
                </a:solidFill>
              </a:rPr>
              <a:t>. </a:t>
            </a:r>
            <a:r>
              <a:rPr lang="ru-RU" sz="1333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Критерии </a:t>
            </a:r>
            <a:r>
              <a:rPr lang="ru-RU" sz="1333" dirty="0">
                <a:solidFill>
                  <a:prstClr val="black">
                    <a:lumMod val="50000"/>
                    <a:lumOff val="50000"/>
                  </a:prstClr>
                </a:solidFill>
              </a:rPr>
              <a:t>оценивания в общем представляют шкалу в 100 баллов, состоящую из аспектов и дескрипторов стоимость которых не более 2х баллов в общем количестве их от 50 до 250 позиций. Критерии, аспекты и дескрипторы формируются из спецификации стандартов, описанных в техническом описании</a:t>
            </a:r>
            <a:endParaRPr lang="en-US" sz="1333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2" name="Text Placeholder 3"/>
          <p:cNvSpPr txBox="1">
            <a:spLocks/>
          </p:cNvSpPr>
          <p:nvPr/>
        </p:nvSpPr>
        <p:spPr>
          <a:xfrm>
            <a:off x="6686746" y="1634301"/>
            <a:ext cx="1401025" cy="656655"/>
          </a:xfrm>
          <a:prstGeom prst="rect">
            <a:avLst/>
          </a:prstGeo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ru-RU" sz="4267" dirty="0" smtClean="0">
                <a:solidFill>
                  <a:srgbClr val="0070C0"/>
                </a:solidFill>
              </a:rPr>
              <a:t>100</a:t>
            </a:r>
            <a:r>
              <a:rPr lang="en-US" sz="4267" dirty="0" smtClean="0">
                <a:solidFill>
                  <a:srgbClr val="0070C0"/>
                </a:solidFill>
              </a:rPr>
              <a:t>%</a:t>
            </a:r>
            <a:endParaRPr lang="en-US" sz="4267" dirty="0">
              <a:solidFill>
                <a:srgbClr val="0070C0"/>
              </a:solidFill>
            </a:endParaRPr>
          </a:p>
        </p:txBody>
      </p:sp>
      <p:sp>
        <p:nvSpPr>
          <p:cNvPr id="73" name="Text Placeholder 3"/>
          <p:cNvSpPr txBox="1">
            <a:spLocks/>
          </p:cNvSpPr>
          <p:nvPr/>
        </p:nvSpPr>
        <p:spPr>
          <a:xfrm>
            <a:off x="6883280" y="3126886"/>
            <a:ext cx="1065997" cy="656655"/>
          </a:xfrm>
          <a:prstGeom prst="rect">
            <a:avLst/>
          </a:prstGeo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ru-RU" sz="4267" dirty="0" smtClean="0">
                <a:solidFill>
                  <a:srgbClr val="00B0F0"/>
                </a:solidFill>
              </a:rPr>
              <a:t>10</a:t>
            </a:r>
            <a:r>
              <a:rPr lang="en-US" sz="4267" dirty="0" smtClean="0">
                <a:solidFill>
                  <a:srgbClr val="00B0F0"/>
                </a:solidFill>
              </a:rPr>
              <a:t>0</a:t>
            </a:r>
            <a:r>
              <a:rPr lang="ru-RU" sz="4267" dirty="0" smtClean="0">
                <a:solidFill>
                  <a:srgbClr val="00B0F0"/>
                </a:solidFill>
              </a:rPr>
              <a:t> </a:t>
            </a:r>
            <a:endParaRPr lang="en-US" sz="4267" dirty="0">
              <a:solidFill>
                <a:srgbClr val="00B0F0"/>
              </a:solidFill>
            </a:endParaRPr>
          </a:p>
        </p:txBody>
      </p:sp>
      <p:sp>
        <p:nvSpPr>
          <p:cNvPr id="113" name="Text Placeholder 3"/>
          <p:cNvSpPr txBox="1">
            <a:spLocks/>
          </p:cNvSpPr>
          <p:nvPr/>
        </p:nvSpPr>
        <p:spPr>
          <a:xfrm>
            <a:off x="1845547" y="4416908"/>
            <a:ext cx="2486249" cy="2256323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>
              <a:spcBef>
                <a:spcPct val="20000"/>
              </a:spcBef>
              <a:defRPr/>
            </a:pPr>
            <a:r>
              <a:rPr lang="ru-RU" sz="1333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Баллы </a:t>
            </a:r>
            <a:r>
              <a:rPr lang="ru-RU" sz="1333" dirty="0">
                <a:solidFill>
                  <a:prstClr val="black">
                    <a:lumMod val="65000"/>
                    <a:lumOff val="35000"/>
                  </a:prstClr>
                </a:solidFill>
              </a:rPr>
              <a:t>выставляются членами Экспертной группы вручную с использованием предусмотренных в системе CIS форм и оценочных ведомостей, затем переносятся из рукописных ведомостей в систему CIS Экспертом-организатором по мере осуществления процедуры оценки</a:t>
            </a:r>
            <a:endParaRPr lang="en-US" sz="1333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4" name="Text Placeholder 3"/>
          <p:cNvSpPr txBox="1">
            <a:spLocks/>
          </p:cNvSpPr>
          <p:nvPr/>
        </p:nvSpPr>
        <p:spPr>
          <a:xfrm>
            <a:off x="929844" y="5186856"/>
            <a:ext cx="913712" cy="984885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6400" dirty="0">
                <a:solidFill>
                  <a:srgbClr val="0070C0"/>
                </a:solidFill>
              </a:rPr>
              <a:t>01</a:t>
            </a:r>
          </a:p>
        </p:txBody>
      </p:sp>
      <p:sp>
        <p:nvSpPr>
          <p:cNvPr id="116" name="Text Placeholder 3"/>
          <p:cNvSpPr txBox="1">
            <a:spLocks/>
          </p:cNvSpPr>
          <p:nvPr/>
        </p:nvSpPr>
        <p:spPr>
          <a:xfrm>
            <a:off x="5364207" y="4729001"/>
            <a:ext cx="2486249" cy="1846083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>
              <a:spcBef>
                <a:spcPct val="20000"/>
              </a:spcBef>
              <a:defRPr/>
            </a:pPr>
            <a:r>
              <a:rPr lang="ru-RU" sz="1333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После внесения оценок Экспертом-организатором </a:t>
            </a:r>
            <a:r>
              <a:rPr lang="ru-RU" sz="1333" dirty="0">
                <a:solidFill>
                  <a:prstClr val="black">
                    <a:lumMod val="65000"/>
                    <a:lumOff val="35000"/>
                  </a:prstClr>
                </a:solidFill>
              </a:rPr>
              <a:t>и членами Экспертной группы производится сверка баллов, занесенных в систему CIS, с рукописными оценочными </a:t>
            </a:r>
            <a:r>
              <a:rPr lang="ru-RU" sz="1333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ведомостями, Баллы </a:t>
            </a:r>
            <a:r>
              <a:rPr lang="ru-RU" sz="1333" dirty="0">
                <a:solidFill>
                  <a:prstClr val="black">
                    <a:lumMod val="65000"/>
                    <a:lumOff val="35000"/>
                  </a:prstClr>
                </a:solidFill>
              </a:rPr>
              <a:t>в системе CIS </a:t>
            </a:r>
            <a:r>
              <a:rPr lang="ru-RU" sz="1333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блокируются. Выводится итоговый протокол</a:t>
            </a:r>
            <a:endParaRPr lang="en-US" sz="1333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7" name="Text Placeholder 3"/>
          <p:cNvSpPr txBox="1">
            <a:spLocks/>
          </p:cNvSpPr>
          <p:nvPr/>
        </p:nvSpPr>
        <p:spPr>
          <a:xfrm>
            <a:off x="4400835" y="5186856"/>
            <a:ext cx="913712" cy="984885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6400" dirty="0">
                <a:solidFill>
                  <a:srgbClr val="00B0F0"/>
                </a:solidFill>
              </a:rPr>
              <a:t>02</a:t>
            </a:r>
          </a:p>
        </p:txBody>
      </p:sp>
      <p:sp>
        <p:nvSpPr>
          <p:cNvPr id="119" name="Text Placeholder 3"/>
          <p:cNvSpPr txBox="1">
            <a:spLocks/>
          </p:cNvSpPr>
          <p:nvPr/>
        </p:nvSpPr>
        <p:spPr>
          <a:xfrm>
            <a:off x="8994782" y="5351260"/>
            <a:ext cx="2486249" cy="820481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>
              <a:spcBef>
                <a:spcPct val="20000"/>
              </a:spcBef>
              <a:defRPr/>
            </a:pPr>
            <a:r>
              <a:rPr lang="ru-RU" sz="1333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Оригинал </a:t>
            </a:r>
            <a:r>
              <a:rPr lang="ru-RU" sz="1333" dirty="0">
                <a:solidFill>
                  <a:prstClr val="black">
                    <a:lumMod val="65000"/>
                    <a:lumOff val="35000"/>
                  </a:prstClr>
                </a:solidFill>
              </a:rPr>
              <a:t>Итогового протокола оформляется организацией, проводившей демонстрационный экзамен</a:t>
            </a:r>
            <a:endParaRPr lang="en-US" sz="1333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20" name="Text Placeholder 3"/>
          <p:cNvSpPr txBox="1">
            <a:spLocks/>
          </p:cNvSpPr>
          <p:nvPr/>
        </p:nvSpPr>
        <p:spPr>
          <a:xfrm>
            <a:off x="7965763" y="5186856"/>
            <a:ext cx="913712" cy="984885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6400" dirty="0">
                <a:solidFill>
                  <a:srgbClr val="008DC3"/>
                </a:solidFill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xmlns="" val="3801846430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7248141" y="2100995"/>
            <a:ext cx="2426727" cy="2426723"/>
            <a:chOff x="953424" y="1486519"/>
            <a:chExt cx="2228412" cy="2228408"/>
          </a:xfrm>
        </p:grpSpPr>
        <p:sp>
          <p:nvSpPr>
            <p:cNvPr id="6" name="Freeform 5"/>
            <p:cNvSpPr/>
            <p:nvPr/>
          </p:nvSpPr>
          <p:spPr>
            <a:xfrm>
              <a:off x="953424" y="1486519"/>
              <a:ext cx="2228412" cy="2228408"/>
            </a:xfrm>
            <a:custGeom>
              <a:avLst/>
              <a:gdLst>
                <a:gd name="connsiteX0" fmla="*/ 1124074 w 1583637"/>
                <a:gd name="connsiteY0" fmla="*/ 252493 h 1583637"/>
                <a:gd name="connsiteX1" fmla="*/ 1247256 w 1583637"/>
                <a:gd name="connsiteY1" fmla="*/ 149126 h 1583637"/>
                <a:gd name="connsiteX2" fmla="*/ 1345663 w 1583637"/>
                <a:gd name="connsiteY2" fmla="*/ 231701 h 1583637"/>
                <a:gd name="connsiteX3" fmla="*/ 1265256 w 1583637"/>
                <a:gd name="connsiteY3" fmla="*/ 370961 h 1583637"/>
                <a:gd name="connsiteX4" fmla="*/ 1393012 w 1583637"/>
                <a:gd name="connsiteY4" fmla="*/ 592241 h 1583637"/>
                <a:gd name="connsiteX5" fmla="*/ 1553818 w 1583637"/>
                <a:gd name="connsiteY5" fmla="*/ 592237 h 1583637"/>
                <a:gd name="connsiteX6" fmla="*/ 1576125 w 1583637"/>
                <a:gd name="connsiteY6" fmla="*/ 718748 h 1583637"/>
                <a:gd name="connsiteX7" fmla="*/ 1425015 w 1583637"/>
                <a:gd name="connsiteY7" fmla="*/ 773743 h 1583637"/>
                <a:gd name="connsiteX8" fmla="*/ 1380646 w 1583637"/>
                <a:gd name="connsiteY8" fmla="*/ 1025372 h 1583637"/>
                <a:gd name="connsiteX9" fmla="*/ 1503833 w 1583637"/>
                <a:gd name="connsiteY9" fmla="*/ 1128733 h 1583637"/>
                <a:gd name="connsiteX10" fmla="*/ 1439602 w 1583637"/>
                <a:gd name="connsiteY10" fmla="*/ 1239984 h 1583637"/>
                <a:gd name="connsiteX11" fmla="*/ 1288495 w 1583637"/>
                <a:gd name="connsiteY11" fmla="*/ 1184982 h 1583637"/>
                <a:gd name="connsiteX12" fmla="*/ 1092761 w 1583637"/>
                <a:gd name="connsiteY12" fmla="*/ 1349222 h 1583637"/>
                <a:gd name="connsiteX13" fmla="*/ 1120689 w 1583637"/>
                <a:gd name="connsiteY13" fmla="*/ 1507584 h 1583637"/>
                <a:gd name="connsiteX14" fmla="*/ 999974 w 1583637"/>
                <a:gd name="connsiteY14" fmla="*/ 1551521 h 1583637"/>
                <a:gd name="connsiteX15" fmla="*/ 919574 w 1583637"/>
                <a:gd name="connsiteY15" fmla="*/ 1412257 h 1583637"/>
                <a:gd name="connsiteX16" fmla="*/ 664062 w 1583637"/>
                <a:gd name="connsiteY16" fmla="*/ 1412257 h 1583637"/>
                <a:gd name="connsiteX17" fmla="*/ 583663 w 1583637"/>
                <a:gd name="connsiteY17" fmla="*/ 1551521 h 1583637"/>
                <a:gd name="connsiteX18" fmla="*/ 462948 w 1583637"/>
                <a:gd name="connsiteY18" fmla="*/ 1507584 h 1583637"/>
                <a:gd name="connsiteX19" fmla="*/ 490876 w 1583637"/>
                <a:gd name="connsiteY19" fmla="*/ 1349222 h 1583637"/>
                <a:gd name="connsiteX20" fmla="*/ 295142 w 1583637"/>
                <a:gd name="connsiteY20" fmla="*/ 1184981 h 1583637"/>
                <a:gd name="connsiteX21" fmla="*/ 144035 w 1583637"/>
                <a:gd name="connsiteY21" fmla="*/ 1239984 h 1583637"/>
                <a:gd name="connsiteX22" fmla="*/ 79804 w 1583637"/>
                <a:gd name="connsiteY22" fmla="*/ 1128733 h 1583637"/>
                <a:gd name="connsiteX23" fmla="*/ 202991 w 1583637"/>
                <a:gd name="connsiteY23" fmla="*/ 1025372 h 1583637"/>
                <a:gd name="connsiteX24" fmla="*/ 158622 w 1583637"/>
                <a:gd name="connsiteY24" fmla="*/ 773743 h 1583637"/>
                <a:gd name="connsiteX25" fmla="*/ 7512 w 1583637"/>
                <a:gd name="connsiteY25" fmla="*/ 718748 h 1583637"/>
                <a:gd name="connsiteX26" fmla="*/ 29819 w 1583637"/>
                <a:gd name="connsiteY26" fmla="*/ 592237 h 1583637"/>
                <a:gd name="connsiteX27" fmla="*/ 190625 w 1583637"/>
                <a:gd name="connsiteY27" fmla="*/ 592241 h 1583637"/>
                <a:gd name="connsiteX28" fmla="*/ 318381 w 1583637"/>
                <a:gd name="connsiteY28" fmla="*/ 370961 h 1583637"/>
                <a:gd name="connsiteX29" fmla="*/ 237974 w 1583637"/>
                <a:gd name="connsiteY29" fmla="*/ 231701 h 1583637"/>
                <a:gd name="connsiteX30" fmla="*/ 336381 w 1583637"/>
                <a:gd name="connsiteY30" fmla="*/ 149126 h 1583637"/>
                <a:gd name="connsiteX31" fmla="*/ 459563 w 1583637"/>
                <a:gd name="connsiteY31" fmla="*/ 252493 h 1583637"/>
                <a:gd name="connsiteX32" fmla="*/ 699666 w 1583637"/>
                <a:gd name="connsiteY32" fmla="*/ 165103 h 1583637"/>
                <a:gd name="connsiteX33" fmla="*/ 727586 w 1583637"/>
                <a:gd name="connsiteY33" fmla="*/ 6739 h 1583637"/>
                <a:gd name="connsiteX34" fmla="*/ 856051 w 1583637"/>
                <a:gd name="connsiteY34" fmla="*/ 6739 h 1583637"/>
                <a:gd name="connsiteX35" fmla="*/ 883970 w 1583637"/>
                <a:gd name="connsiteY35" fmla="*/ 165102 h 1583637"/>
                <a:gd name="connsiteX36" fmla="*/ 1124073 w 1583637"/>
                <a:gd name="connsiteY36" fmla="*/ 252493 h 1583637"/>
                <a:gd name="connsiteX37" fmla="*/ 1124074 w 1583637"/>
                <a:gd name="connsiteY37" fmla="*/ 252493 h 1583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583637" h="1583637">
                  <a:moveTo>
                    <a:pt x="1124074" y="252493"/>
                  </a:moveTo>
                  <a:lnTo>
                    <a:pt x="1247256" y="149126"/>
                  </a:lnTo>
                  <a:lnTo>
                    <a:pt x="1345663" y="231701"/>
                  </a:lnTo>
                  <a:lnTo>
                    <a:pt x="1265256" y="370961"/>
                  </a:lnTo>
                  <a:cubicBezTo>
                    <a:pt x="1322430" y="435278"/>
                    <a:pt x="1365899" y="510569"/>
                    <a:pt x="1393012" y="592241"/>
                  </a:cubicBezTo>
                  <a:lnTo>
                    <a:pt x="1553818" y="592237"/>
                  </a:lnTo>
                  <a:lnTo>
                    <a:pt x="1576125" y="718748"/>
                  </a:lnTo>
                  <a:lnTo>
                    <a:pt x="1425015" y="773743"/>
                  </a:lnTo>
                  <a:cubicBezTo>
                    <a:pt x="1427471" y="859762"/>
                    <a:pt x="1412374" y="945380"/>
                    <a:pt x="1380646" y="1025372"/>
                  </a:cubicBezTo>
                  <a:lnTo>
                    <a:pt x="1503833" y="1128733"/>
                  </a:lnTo>
                  <a:lnTo>
                    <a:pt x="1439602" y="1239984"/>
                  </a:lnTo>
                  <a:lnTo>
                    <a:pt x="1288495" y="1184982"/>
                  </a:lnTo>
                  <a:cubicBezTo>
                    <a:pt x="1235084" y="1252456"/>
                    <a:pt x="1168484" y="1308339"/>
                    <a:pt x="1092761" y="1349222"/>
                  </a:cubicBezTo>
                  <a:lnTo>
                    <a:pt x="1120689" y="1507584"/>
                  </a:lnTo>
                  <a:lnTo>
                    <a:pt x="999974" y="1551521"/>
                  </a:lnTo>
                  <a:lnTo>
                    <a:pt x="919574" y="1412257"/>
                  </a:lnTo>
                  <a:cubicBezTo>
                    <a:pt x="835287" y="1429613"/>
                    <a:pt x="748348" y="1429613"/>
                    <a:pt x="664062" y="1412257"/>
                  </a:cubicBezTo>
                  <a:lnTo>
                    <a:pt x="583663" y="1551521"/>
                  </a:lnTo>
                  <a:lnTo>
                    <a:pt x="462948" y="1507584"/>
                  </a:lnTo>
                  <a:lnTo>
                    <a:pt x="490876" y="1349222"/>
                  </a:lnTo>
                  <a:cubicBezTo>
                    <a:pt x="415153" y="1308339"/>
                    <a:pt x="348553" y="1252455"/>
                    <a:pt x="295142" y="1184981"/>
                  </a:cubicBezTo>
                  <a:lnTo>
                    <a:pt x="144035" y="1239984"/>
                  </a:lnTo>
                  <a:lnTo>
                    <a:pt x="79804" y="1128733"/>
                  </a:lnTo>
                  <a:lnTo>
                    <a:pt x="202991" y="1025372"/>
                  </a:lnTo>
                  <a:cubicBezTo>
                    <a:pt x="171263" y="945380"/>
                    <a:pt x="156166" y="859762"/>
                    <a:pt x="158622" y="773743"/>
                  </a:cubicBezTo>
                  <a:lnTo>
                    <a:pt x="7512" y="718748"/>
                  </a:lnTo>
                  <a:lnTo>
                    <a:pt x="29819" y="592237"/>
                  </a:lnTo>
                  <a:lnTo>
                    <a:pt x="190625" y="592241"/>
                  </a:lnTo>
                  <a:cubicBezTo>
                    <a:pt x="217738" y="510569"/>
                    <a:pt x="261208" y="435277"/>
                    <a:pt x="318381" y="370961"/>
                  </a:cubicBezTo>
                  <a:lnTo>
                    <a:pt x="237974" y="231701"/>
                  </a:lnTo>
                  <a:lnTo>
                    <a:pt x="336381" y="149126"/>
                  </a:lnTo>
                  <a:lnTo>
                    <a:pt x="459563" y="252493"/>
                  </a:lnTo>
                  <a:cubicBezTo>
                    <a:pt x="532831" y="207356"/>
                    <a:pt x="614527" y="177621"/>
                    <a:pt x="699666" y="165103"/>
                  </a:cubicBezTo>
                  <a:lnTo>
                    <a:pt x="727586" y="6739"/>
                  </a:lnTo>
                  <a:lnTo>
                    <a:pt x="856051" y="6739"/>
                  </a:lnTo>
                  <a:lnTo>
                    <a:pt x="883970" y="165102"/>
                  </a:lnTo>
                  <a:cubicBezTo>
                    <a:pt x="969110" y="177621"/>
                    <a:pt x="1050806" y="207356"/>
                    <a:pt x="1124073" y="252493"/>
                  </a:cubicBezTo>
                  <a:lnTo>
                    <a:pt x="1124074" y="25249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75308" tIns="731520" rIns="475308" bIns="582340" numCol="1" spcCol="1270" anchor="ctr" anchorCtr="0">
              <a:noAutofit/>
            </a:bodyPr>
            <a:lstStyle/>
            <a:p>
              <a:pPr algn="ctr" defTabSz="177795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000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1376346" y="1909439"/>
              <a:ext cx="1382568" cy="1382568"/>
            </a:xfrm>
            <a:prstGeom prst="ellipse">
              <a:avLst/>
            </a:prstGeom>
            <a:solidFill>
              <a:schemeClr val="accent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800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9244320" y="3356910"/>
            <a:ext cx="2061905" cy="2061901"/>
            <a:chOff x="953424" y="1486519"/>
            <a:chExt cx="2228412" cy="2228408"/>
          </a:xfrm>
        </p:grpSpPr>
        <p:sp>
          <p:nvSpPr>
            <p:cNvPr id="9" name="Freeform 8"/>
            <p:cNvSpPr/>
            <p:nvPr/>
          </p:nvSpPr>
          <p:spPr>
            <a:xfrm>
              <a:off x="953424" y="1486519"/>
              <a:ext cx="2228412" cy="2228408"/>
            </a:xfrm>
            <a:custGeom>
              <a:avLst/>
              <a:gdLst>
                <a:gd name="connsiteX0" fmla="*/ 1124074 w 1583637"/>
                <a:gd name="connsiteY0" fmla="*/ 252493 h 1583637"/>
                <a:gd name="connsiteX1" fmla="*/ 1247256 w 1583637"/>
                <a:gd name="connsiteY1" fmla="*/ 149126 h 1583637"/>
                <a:gd name="connsiteX2" fmla="*/ 1345663 w 1583637"/>
                <a:gd name="connsiteY2" fmla="*/ 231701 h 1583637"/>
                <a:gd name="connsiteX3" fmla="*/ 1265256 w 1583637"/>
                <a:gd name="connsiteY3" fmla="*/ 370961 h 1583637"/>
                <a:gd name="connsiteX4" fmla="*/ 1393012 w 1583637"/>
                <a:gd name="connsiteY4" fmla="*/ 592241 h 1583637"/>
                <a:gd name="connsiteX5" fmla="*/ 1553818 w 1583637"/>
                <a:gd name="connsiteY5" fmla="*/ 592237 h 1583637"/>
                <a:gd name="connsiteX6" fmla="*/ 1576125 w 1583637"/>
                <a:gd name="connsiteY6" fmla="*/ 718748 h 1583637"/>
                <a:gd name="connsiteX7" fmla="*/ 1425015 w 1583637"/>
                <a:gd name="connsiteY7" fmla="*/ 773743 h 1583637"/>
                <a:gd name="connsiteX8" fmla="*/ 1380646 w 1583637"/>
                <a:gd name="connsiteY8" fmla="*/ 1025372 h 1583637"/>
                <a:gd name="connsiteX9" fmla="*/ 1503833 w 1583637"/>
                <a:gd name="connsiteY9" fmla="*/ 1128733 h 1583637"/>
                <a:gd name="connsiteX10" fmla="*/ 1439602 w 1583637"/>
                <a:gd name="connsiteY10" fmla="*/ 1239984 h 1583637"/>
                <a:gd name="connsiteX11" fmla="*/ 1288495 w 1583637"/>
                <a:gd name="connsiteY11" fmla="*/ 1184982 h 1583637"/>
                <a:gd name="connsiteX12" fmla="*/ 1092761 w 1583637"/>
                <a:gd name="connsiteY12" fmla="*/ 1349222 h 1583637"/>
                <a:gd name="connsiteX13" fmla="*/ 1120689 w 1583637"/>
                <a:gd name="connsiteY13" fmla="*/ 1507584 h 1583637"/>
                <a:gd name="connsiteX14" fmla="*/ 999974 w 1583637"/>
                <a:gd name="connsiteY14" fmla="*/ 1551521 h 1583637"/>
                <a:gd name="connsiteX15" fmla="*/ 919574 w 1583637"/>
                <a:gd name="connsiteY15" fmla="*/ 1412257 h 1583637"/>
                <a:gd name="connsiteX16" fmla="*/ 664062 w 1583637"/>
                <a:gd name="connsiteY16" fmla="*/ 1412257 h 1583637"/>
                <a:gd name="connsiteX17" fmla="*/ 583663 w 1583637"/>
                <a:gd name="connsiteY17" fmla="*/ 1551521 h 1583637"/>
                <a:gd name="connsiteX18" fmla="*/ 462948 w 1583637"/>
                <a:gd name="connsiteY18" fmla="*/ 1507584 h 1583637"/>
                <a:gd name="connsiteX19" fmla="*/ 490876 w 1583637"/>
                <a:gd name="connsiteY19" fmla="*/ 1349222 h 1583637"/>
                <a:gd name="connsiteX20" fmla="*/ 295142 w 1583637"/>
                <a:gd name="connsiteY20" fmla="*/ 1184981 h 1583637"/>
                <a:gd name="connsiteX21" fmla="*/ 144035 w 1583637"/>
                <a:gd name="connsiteY21" fmla="*/ 1239984 h 1583637"/>
                <a:gd name="connsiteX22" fmla="*/ 79804 w 1583637"/>
                <a:gd name="connsiteY22" fmla="*/ 1128733 h 1583637"/>
                <a:gd name="connsiteX23" fmla="*/ 202991 w 1583637"/>
                <a:gd name="connsiteY23" fmla="*/ 1025372 h 1583637"/>
                <a:gd name="connsiteX24" fmla="*/ 158622 w 1583637"/>
                <a:gd name="connsiteY24" fmla="*/ 773743 h 1583637"/>
                <a:gd name="connsiteX25" fmla="*/ 7512 w 1583637"/>
                <a:gd name="connsiteY25" fmla="*/ 718748 h 1583637"/>
                <a:gd name="connsiteX26" fmla="*/ 29819 w 1583637"/>
                <a:gd name="connsiteY26" fmla="*/ 592237 h 1583637"/>
                <a:gd name="connsiteX27" fmla="*/ 190625 w 1583637"/>
                <a:gd name="connsiteY27" fmla="*/ 592241 h 1583637"/>
                <a:gd name="connsiteX28" fmla="*/ 318381 w 1583637"/>
                <a:gd name="connsiteY28" fmla="*/ 370961 h 1583637"/>
                <a:gd name="connsiteX29" fmla="*/ 237974 w 1583637"/>
                <a:gd name="connsiteY29" fmla="*/ 231701 h 1583637"/>
                <a:gd name="connsiteX30" fmla="*/ 336381 w 1583637"/>
                <a:gd name="connsiteY30" fmla="*/ 149126 h 1583637"/>
                <a:gd name="connsiteX31" fmla="*/ 459563 w 1583637"/>
                <a:gd name="connsiteY31" fmla="*/ 252493 h 1583637"/>
                <a:gd name="connsiteX32" fmla="*/ 699666 w 1583637"/>
                <a:gd name="connsiteY32" fmla="*/ 165103 h 1583637"/>
                <a:gd name="connsiteX33" fmla="*/ 727586 w 1583637"/>
                <a:gd name="connsiteY33" fmla="*/ 6739 h 1583637"/>
                <a:gd name="connsiteX34" fmla="*/ 856051 w 1583637"/>
                <a:gd name="connsiteY34" fmla="*/ 6739 h 1583637"/>
                <a:gd name="connsiteX35" fmla="*/ 883970 w 1583637"/>
                <a:gd name="connsiteY35" fmla="*/ 165102 h 1583637"/>
                <a:gd name="connsiteX36" fmla="*/ 1124073 w 1583637"/>
                <a:gd name="connsiteY36" fmla="*/ 252493 h 1583637"/>
                <a:gd name="connsiteX37" fmla="*/ 1124074 w 1583637"/>
                <a:gd name="connsiteY37" fmla="*/ 252493 h 1583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583637" h="1583637">
                  <a:moveTo>
                    <a:pt x="1124074" y="252493"/>
                  </a:moveTo>
                  <a:lnTo>
                    <a:pt x="1247256" y="149126"/>
                  </a:lnTo>
                  <a:lnTo>
                    <a:pt x="1345663" y="231701"/>
                  </a:lnTo>
                  <a:lnTo>
                    <a:pt x="1265256" y="370961"/>
                  </a:lnTo>
                  <a:cubicBezTo>
                    <a:pt x="1322430" y="435278"/>
                    <a:pt x="1365899" y="510569"/>
                    <a:pt x="1393012" y="592241"/>
                  </a:cubicBezTo>
                  <a:lnTo>
                    <a:pt x="1553818" y="592237"/>
                  </a:lnTo>
                  <a:lnTo>
                    <a:pt x="1576125" y="718748"/>
                  </a:lnTo>
                  <a:lnTo>
                    <a:pt x="1425015" y="773743"/>
                  </a:lnTo>
                  <a:cubicBezTo>
                    <a:pt x="1427471" y="859762"/>
                    <a:pt x="1412374" y="945380"/>
                    <a:pt x="1380646" y="1025372"/>
                  </a:cubicBezTo>
                  <a:lnTo>
                    <a:pt x="1503833" y="1128733"/>
                  </a:lnTo>
                  <a:lnTo>
                    <a:pt x="1439602" y="1239984"/>
                  </a:lnTo>
                  <a:lnTo>
                    <a:pt x="1288495" y="1184982"/>
                  </a:lnTo>
                  <a:cubicBezTo>
                    <a:pt x="1235084" y="1252456"/>
                    <a:pt x="1168484" y="1308339"/>
                    <a:pt x="1092761" y="1349222"/>
                  </a:cubicBezTo>
                  <a:lnTo>
                    <a:pt x="1120689" y="1507584"/>
                  </a:lnTo>
                  <a:lnTo>
                    <a:pt x="999974" y="1551521"/>
                  </a:lnTo>
                  <a:lnTo>
                    <a:pt x="919574" y="1412257"/>
                  </a:lnTo>
                  <a:cubicBezTo>
                    <a:pt x="835287" y="1429613"/>
                    <a:pt x="748348" y="1429613"/>
                    <a:pt x="664062" y="1412257"/>
                  </a:cubicBezTo>
                  <a:lnTo>
                    <a:pt x="583663" y="1551521"/>
                  </a:lnTo>
                  <a:lnTo>
                    <a:pt x="462948" y="1507584"/>
                  </a:lnTo>
                  <a:lnTo>
                    <a:pt x="490876" y="1349222"/>
                  </a:lnTo>
                  <a:cubicBezTo>
                    <a:pt x="415153" y="1308339"/>
                    <a:pt x="348553" y="1252455"/>
                    <a:pt x="295142" y="1184981"/>
                  </a:cubicBezTo>
                  <a:lnTo>
                    <a:pt x="144035" y="1239984"/>
                  </a:lnTo>
                  <a:lnTo>
                    <a:pt x="79804" y="1128733"/>
                  </a:lnTo>
                  <a:lnTo>
                    <a:pt x="202991" y="1025372"/>
                  </a:lnTo>
                  <a:cubicBezTo>
                    <a:pt x="171263" y="945380"/>
                    <a:pt x="156166" y="859762"/>
                    <a:pt x="158622" y="773743"/>
                  </a:cubicBezTo>
                  <a:lnTo>
                    <a:pt x="7512" y="718748"/>
                  </a:lnTo>
                  <a:lnTo>
                    <a:pt x="29819" y="592237"/>
                  </a:lnTo>
                  <a:lnTo>
                    <a:pt x="190625" y="592241"/>
                  </a:lnTo>
                  <a:cubicBezTo>
                    <a:pt x="217738" y="510569"/>
                    <a:pt x="261208" y="435277"/>
                    <a:pt x="318381" y="370961"/>
                  </a:cubicBezTo>
                  <a:lnTo>
                    <a:pt x="237974" y="231701"/>
                  </a:lnTo>
                  <a:lnTo>
                    <a:pt x="336381" y="149126"/>
                  </a:lnTo>
                  <a:lnTo>
                    <a:pt x="459563" y="252493"/>
                  </a:lnTo>
                  <a:cubicBezTo>
                    <a:pt x="532831" y="207356"/>
                    <a:pt x="614527" y="177621"/>
                    <a:pt x="699666" y="165103"/>
                  </a:cubicBezTo>
                  <a:lnTo>
                    <a:pt x="727586" y="6739"/>
                  </a:lnTo>
                  <a:lnTo>
                    <a:pt x="856051" y="6739"/>
                  </a:lnTo>
                  <a:lnTo>
                    <a:pt x="883970" y="165102"/>
                  </a:lnTo>
                  <a:cubicBezTo>
                    <a:pt x="969110" y="177621"/>
                    <a:pt x="1050806" y="207356"/>
                    <a:pt x="1124073" y="252493"/>
                  </a:cubicBezTo>
                  <a:lnTo>
                    <a:pt x="1124074" y="25249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75308" tIns="731520" rIns="475308" bIns="582340" numCol="1" spcCol="1270" anchor="ctr" anchorCtr="0">
              <a:noAutofit/>
            </a:bodyPr>
            <a:lstStyle/>
            <a:p>
              <a:pPr algn="ctr" defTabSz="177795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000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1335155" y="1868251"/>
              <a:ext cx="1464952" cy="1464946"/>
            </a:xfrm>
            <a:prstGeom prst="ellipse">
              <a:avLst/>
            </a:prstGeom>
            <a:solidFill>
              <a:schemeClr val="accent3"/>
            </a:solidFill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267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689088" y="4356649"/>
            <a:ext cx="1573901" cy="1573899"/>
            <a:chOff x="953424" y="1486519"/>
            <a:chExt cx="2228412" cy="2228408"/>
          </a:xfrm>
          <a:solidFill>
            <a:srgbClr val="FF3F3F"/>
          </a:solidFill>
        </p:grpSpPr>
        <p:sp>
          <p:nvSpPr>
            <p:cNvPr id="12" name="Freeform 11"/>
            <p:cNvSpPr/>
            <p:nvPr/>
          </p:nvSpPr>
          <p:spPr>
            <a:xfrm>
              <a:off x="953424" y="1486519"/>
              <a:ext cx="2228412" cy="2228408"/>
            </a:xfrm>
            <a:custGeom>
              <a:avLst/>
              <a:gdLst>
                <a:gd name="connsiteX0" fmla="*/ 1124074 w 1583637"/>
                <a:gd name="connsiteY0" fmla="*/ 252493 h 1583637"/>
                <a:gd name="connsiteX1" fmla="*/ 1247256 w 1583637"/>
                <a:gd name="connsiteY1" fmla="*/ 149126 h 1583637"/>
                <a:gd name="connsiteX2" fmla="*/ 1345663 w 1583637"/>
                <a:gd name="connsiteY2" fmla="*/ 231701 h 1583637"/>
                <a:gd name="connsiteX3" fmla="*/ 1265256 w 1583637"/>
                <a:gd name="connsiteY3" fmla="*/ 370961 h 1583637"/>
                <a:gd name="connsiteX4" fmla="*/ 1393012 w 1583637"/>
                <a:gd name="connsiteY4" fmla="*/ 592241 h 1583637"/>
                <a:gd name="connsiteX5" fmla="*/ 1553818 w 1583637"/>
                <a:gd name="connsiteY5" fmla="*/ 592237 h 1583637"/>
                <a:gd name="connsiteX6" fmla="*/ 1576125 w 1583637"/>
                <a:gd name="connsiteY6" fmla="*/ 718748 h 1583637"/>
                <a:gd name="connsiteX7" fmla="*/ 1425015 w 1583637"/>
                <a:gd name="connsiteY7" fmla="*/ 773743 h 1583637"/>
                <a:gd name="connsiteX8" fmla="*/ 1380646 w 1583637"/>
                <a:gd name="connsiteY8" fmla="*/ 1025372 h 1583637"/>
                <a:gd name="connsiteX9" fmla="*/ 1503833 w 1583637"/>
                <a:gd name="connsiteY9" fmla="*/ 1128733 h 1583637"/>
                <a:gd name="connsiteX10" fmla="*/ 1439602 w 1583637"/>
                <a:gd name="connsiteY10" fmla="*/ 1239984 h 1583637"/>
                <a:gd name="connsiteX11" fmla="*/ 1288495 w 1583637"/>
                <a:gd name="connsiteY11" fmla="*/ 1184982 h 1583637"/>
                <a:gd name="connsiteX12" fmla="*/ 1092761 w 1583637"/>
                <a:gd name="connsiteY12" fmla="*/ 1349222 h 1583637"/>
                <a:gd name="connsiteX13" fmla="*/ 1120689 w 1583637"/>
                <a:gd name="connsiteY13" fmla="*/ 1507584 h 1583637"/>
                <a:gd name="connsiteX14" fmla="*/ 999974 w 1583637"/>
                <a:gd name="connsiteY14" fmla="*/ 1551521 h 1583637"/>
                <a:gd name="connsiteX15" fmla="*/ 919574 w 1583637"/>
                <a:gd name="connsiteY15" fmla="*/ 1412257 h 1583637"/>
                <a:gd name="connsiteX16" fmla="*/ 664062 w 1583637"/>
                <a:gd name="connsiteY16" fmla="*/ 1412257 h 1583637"/>
                <a:gd name="connsiteX17" fmla="*/ 583663 w 1583637"/>
                <a:gd name="connsiteY17" fmla="*/ 1551521 h 1583637"/>
                <a:gd name="connsiteX18" fmla="*/ 462948 w 1583637"/>
                <a:gd name="connsiteY18" fmla="*/ 1507584 h 1583637"/>
                <a:gd name="connsiteX19" fmla="*/ 490876 w 1583637"/>
                <a:gd name="connsiteY19" fmla="*/ 1349222 h 1583637"/>
                <a:gd name="connsiteX20" fmla="*/ 295142 w 1583637"/>
                <a:gd name="connsiteY20" fmla="*/ 1184981 h 1583637"/>
                <a:gd name="connsiteX21" fmla="*/ 144035 w 1583637"/>
                <a:gd name="connsiteY21" fmla="*/ 1239984 h 1583637"/>
                <a:gd name="connsiteX22" fmla="*/ 79804 w 1583637"/>
                <a:gd name="connsiteY22" fmla="*/ 1128733 h 1583637"/>
                <a:gd name="connsiteX23" fmla="*/ 202991 w 1583637"/>
                <a:gd name="connsiteY23" fmla="*/ 1025372 h 1583637"/>
                <a:gd name="connsiteX24" fmla="*/ 158622 w 1583637"/>
                <a:gd name="connsiteY24" fmla="*/ 773743 h 1583637"/>
                <a:gd name="connsiteX25" fmla="*/ 7512 w 1583637"/>
                <a:gd name="connsiteY25" fmla="*/ 718748 h 1583637"/>
                <a:gd name="connsiteX26" fmla="*/ 29819 w 1583637"/>
                <a:gd name="connsiteY26" fmla="*/ 592237 h 1583637"/>
                <a:gd name="connsiteX27" fmla="*/ 190625 w 1583637"/>
                <a:gd name="connsiteY27" fmla="*/ 592241 h 1583637"/>
                <a:gd name="connsiteX28" fmla="*/ 318381 w 1583637"/>
                <a:gd name="connsiteY28" fmla="*/ 370961 h 1583637"/>
                <a:gd name="connsiteX29" fmla="*/ 237974 w 1583637"/>
                <a:gd name="connsiteY29" fmla="*/ 231701 h 1583637"/>
                <a:gd name="connsiteX30" fmla="*/ 336381 w 1583637"/>
                <a:gd name="connsiteY30" fmla="*/ 149126 h 1583637"/>
                <a:gd name="connsiteX31" fmla="*/ 459563 w 1583637"/>
                <a:gd name="connsiteY31" fmla="*/ 252493 h 1583637"/>
                <a:gd name="connsiteX32" fmla="*/ 699666 w 1583637"/>
                <a:gd name="connsiteY32" fmla="*/ 165103 h 1583637"/>
                <a:gd name="connsiteX33" fmla="*/ 727586 w 1583637"/>
                <a:gd name="connsiteY33" fmla="*/ 6739 h 1583637"/>
                <a:gd name="connsiteX34" fmla="*/ 856051 w 1583637"/>
                <a:gd name="connsiteY34" fmla="*/ 6739 h 1583637"/>
                <a:gd name="connsiteX35" fmla="*/ 883970 w 1583637"/>
                <a:gd name="connsiteY35" fmla="*/ 165102 h 1583637"/>
                <a:gd name="connsiteX36" fmla="*/ 1124073 w 1583637"/>
                <a:gd name="connsiteY36" fmla="*/ 252493 h 1583637"/>
                <a:gd name="connsiteX37" fmla="*/ 1124074 w 1583637"/>
                <a:gd name="connsiteY37" fmla="*/ 252493 h 1583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583637" h="1583637">
                  <a:moveTo>
                    <a:pt x="1124074" y="252493"/>
                  </a:moveTo>
                  <a:lnTo>
                    <a:pt x="1247256" y="149126"/>
                  </a:lnTo>
                  <a:lnTo>
                    <a:pt x="1345663" y="231701"/>
                  </a:lnTo>
                  <a:lnTo>
                    <a:pt x="1265256" y="370961"/>
                  </a:lnTo>
                  <a:cubicBezTo>
                    <a:pt x="1322430" y="435278"/>
                    <a:pt x="1365899" y="510569"/>
                    <a:pt x="1393012" y="592241"/>
                  </a:cubicBezTo>
                  <a:lnTo>
                    <a:pt x="1553818" y="592237"/>
                  </a:lnTo>
                  <a:lnTo>
                    <a:pt x="1576125" y="718748"/>
                  </a:lnTo>
                  <a:lnTo>
                    <a:pt x="1425015" y="773743"/>
                  </a:lnTo>
                  <a:cubicBezTo>
                    <a:pt x="1427471" y="859762"/>
                    <a:pt x="1412374" y="945380"/>
                    <a:pt x="1380646" y="1025372"/>
                  </a:cubicBezTo>
                  <a:lnTo>
                    <a:pt x="1503833" y="1128733"/>
                  </a:lnTo>
                  <a:lnTo>
                    <a:pt x="1439602" y="1239984"/>
                  </a:lnTo>
                  <a:lnTo>
                    <a:pt x="1288495" y="1184982"/>
                  </a:lnTo>
                  <a:cubicBezTo>
                    <a:pt x="1235084" y="1252456"/>
                    <a:pt x="1168484" y="1308339"/>
                    <a:pt x="1092761" y="1349222"/>
                  </a:cubicBezTo>
                  <a:lnTo>
                    <a:pt x="1120689" y="1507584"/>
                  </a:lnTo>
                  <a:lnTo>
                    <a:pt x="999974" y="1551521"/>
                  </a:lnTo>
                  <a:lnTo>
                    <a:pt x="919574" y="1412257"/>
                  </a:lnTo>
                  <a:cubicBezTo>
                    <a:pt x="835287" y="1429613"/>
                    <a:pt x="748348" y="1429613"/>
                    <a:pt x="664062" y="1412257"/>
                  </a:cubicBezTo>
                  <a:lnTo>
                    <a:pt x="583663" y="1551521"/>
                  </a:lnTo>
                  <a:lnTo>
                    <a:pt x="462948" y="1507584"/>
                  </a:lnTo>
                  <a:lnTo>
                    <a:pt x="490876" y="1349222"/>
                  </a:lnTo>
                  <a:cubicBezTo>
                    <a:pt x="415153" y="1308339"/>
                    <a:pt x="348553" y="1252455"/>
                    <a:pt x="295142" y="1184981"/>
                  </a:cubicBezTo>
                  <a:lnTo>
                    <a:pt x="144035" y="1239984"/>
                  </a:lnTo>
                  <a:lnTo>
                    <a:pt x="79804" y="1128733"/>
                  </a:lnTo>
                  <a:lnTo>
                    <a:pt x="202991" y="1025372"/>
                  </a:lnTo>
                  <a:cubicBezTo>
                    <a:pt x="171263" y="945380"/>
                    <a:pt x="156166" y="859762"/>
                    <a:pt x="158622" y="773743"/>
                  </a:cubicBezTo>
                  <a:lnTo>
                    <a:pt x="7512" y="718748"/>
                  </a:lnTo>
                  <a:lnTo>
                    <a:pt x="29819" y="592237"/>
                  </a:lnTo>
                  <a:lnTo>
                    <a:pt x="190625" y="592241"/>
                  </a:lnTo>
                  <a:cubicBezTo>
                    <a:pt x="217738" y="510569"/>
                    <a:pt x="261208" y="435277"/>
                    <a:pt x="318381" y="370961"/>
                  </a:cubicBezTo>
                  <a:lnTo>
                    <a:pt x="237974" y="231701"/>
                  </a:lnTo>
                  <a:lnTo>
                    <a:pt x="336381" y="149126"/>
                  </a:lnTo>
                  <a:lnTo>
                    <a:pt x="459563" y="252493"/>
                  </a:lnTo>
                  <a:cubicBezTo>
                    <a:pt x="532831" y="207356"/>
                    <a:pt x="614527" y="177621"/>
                    <a:pt x="699666" y="165103"/>
                  </a:cubicBezTo>
                  <a:lnTo>
                    <a:pt x="727586" y="6739"/>
                  </a:lnTo>
                  <a:lnTo>
                    <a:pt x="856051" y="6739"/>
                  </a:lnTo>
                  <a:lnTo>
                    <a:pt x="883970" y="165102"/>
                  </a:lnTo>
                  <a:cubicBezTo>
                    <a:pt x="969110" y="177621"/>
                    <a:pt x="1050806" y="207356"/>
                    <a:pt x="1124073" y="252493"/>
                  </a:cubicBezTo>
                  <a:lnTo>
                    <a:pt x="1124074" y="25249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75308" tIns="731520" rIns="475308" bIns="582340" numCol="1" spcCol="1270" anchor="ctr" anchorCtr="0">
              <a:noAutofit/>
            </a:bodyPr>
            <a:lstStyle/>
            <a:p>
              <a:pPr algn="ctr" defTabSz="177795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000"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1376346" y="1909439"/>
              <a:ext cx="1382568" cy="1382568"/>
            </a:xfrm>
            <a:prstGeom prst="ellipse">
              <a:avLst/>
            </a:prstGeom>
            <a:solidFill>
              <a:schemeClr val="accent2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9271412" y="1642285"/>
            <a:ext cx="1539253" cy="1539251"/>
            <a:chOff x="953424" y="1486519"/>
            <a:chExt cx="2228412" cy="2228408"/>
          </a:xfrm>
          <a:solidFill>
            <a:srgbClr val="FFC000"/>
          </a:solidFill>
        </p:grpSpPr>
        <p:sp>
          <p:nvSpPr>
            <p:cNvPr id="15" name="Freeform 14"/>
            <p:cNvSpPr/>
            <p:nvPr/>
          </p:nvSpPr>
          <p:spPr>
            <a:xfrm>
              <a:off x="953424" y="1486519"/>
              <a:ext cx="2228412" cy="2228408"/>
            </a:xfrm>
            <a:custGeom>
              <a:avLst/>
              <a:gdLst>
                <a:gd name="connsiteX0" fmla="*/ 1124074 w 1583637"/>
                <a:gd name="connsiteY0" fmla="*/ 252493 h 1583637"/>
                <a:gd name="connsiteX1" fmla="*/ 1247256 w 1583637"/>
                <a:gd name="connsiteY1" fmla="*/ 149126 h 1583637"/>
                <a:gd name="connsiteX2" fmla="*/ 1345663 w 1583637"/>
                <a:gd name="connsiteY2" fmla="*/ 231701 h 1583637"/>
                <a:gd name="connsiteX3" fmla="*/ 1265256 w 1583637"/>
                <a:gd name="connsiteY3" fmla="*/ 370961 h 1583637"/>
                <a:gd name="connsiteX4" fmla="*/ 1393012 w 1583637"/>
                <a:gd name="connsiteY4" fmla="*/ 592241 h 1583637"/>
                <a:gd name="connsiteX5" fmla="*/ 1553818 w 1583637"/>
                <a:gd name="connsiteY5" fmla="*/ 592237 h 1583637"/>
                <a:gd name="connsiteX6" fmla="*/ 1576125 w 1583637"/>
                <a:gd name="connsiteY6" fmla="*/ 718748 h 1583637"/>
                <a:gd name="connsiteX7" fmla="*/ 1425015 w 1583637"/>
                <a:gd name="connsiteY7" fmla="*/ 773743 h 1583637"/>
                <a:gd name="connsiteX8" fmla="*/ 1380646 w 1583637"/>
                <a:gd name="connsiteY8" fmla="*/ 1025372 h 1583637"/>
                <a:gd name="connsiteX9" fmla="*/ 1503833 w 1583637"/>
                <a:gd name="connsiteY9" fmla="*/ 1128733 h 1583637"/>
                <a:gd name="connsiteX10" fmla="*/ 1439602 w 1583637"/>
                <a:gd name="connsiteY10" fmla="*/ 1239984 h 1583637"/>
                <a:gd name="connsiteX11" fmla="*/ 1288495 w 1583637"/>
                <a:gd name="connsiteY11" fmla="*/ 1184982 h 1583637"/>
                <a:gd name="connsiteX12" fmla="*/ 1092761 w 1583637"/>
                <a:gd name="connsiteY12" fmla="*/ 1349222 h 1583637"/>
                <a:gd name="connsiteX13" fmla="*/ 1120689 w 1583637"/>
                <a:gd name="connsiteY13" fmla="*/ 1507584 h 1583637"/>
                <a:gd name="connsiteX14" fmla="*/ 999974 w 1583637"/>
                <a:gd name="connsiteY14" fmla="*/ 1551521 h 1583637"/>
                <a:gd name="connsiteX15" fmla="*/ 919574 w 1583637"/>
                <a:gd name="connsiteY15" fmla="*/ 1412257 h 1583637"/>
                <a:gd name="connsiteX16" fmla="*/ 664062 w 1583637"/>
                <a:gd name="connsiteY16" fmla="*/ 1412257 h 1583637"/>
                <a:gd name="connsiteX17" fmla="*/ 583663 w 1583637"/>
                <a:gd name="connsiteY17" fmla="*/ 1551521 h 1583637"/>
                <a:gd name="connsiteX18" fmla="*/ 462948 w 1583637"/>
                <a:gd name="connsiteY18" fmla="*/ 1507584 h 1583637"/>
                <a:gd name="connsiteX19" fmla="*/ 490876 w 1583637"/>
                <a:gd name="connsiteY19" fmla="*/ 1349222 h 1583637"/>
                <a:gd name="connsiteX20" fmla="*/ 295142 w 1583637"/>
                <a:gd name="connsiteY20" fmla="*/ 1184981 h 1583637"/>
                <a:gd name="connsiteX21" fmla="*/ 144035 w 1583637"/>
                <a:gd name="connsiteY21" fmla="*/ 1239984 h 1583637"/>
                <a:gd name="connsiteX22" fmla="*/ 79804 w 1583637"/>
                <a:gd name="connsiteY22" fmla="*/ 1128733 h 1583637"/>
                <a:gd name="connsiteX23" fmla="*/ 202991 w 1583637"/>
                <a:gd name="connsiteY23" fmla="*/ 1025372 h 1583637"/>
                <a:gd name="connsiteX24" fmla="*/ 158622 w 1583637"/>
                <a:gd name="connsiteY24" fmla="*/ 773743 h 1583637"/>
                <a:gd name="connsiteX25" fmla="*/ 7512 w 1583637"/>
                <a:gd name="connsiteY25" fmla="*/ 718748 h 1583637"/>
                <a:gd name="connsiteX26" fmla="*/ 29819 w 1583637"/>
                <a:gd name="connsiteY26" fmla="*/ 592237 h 1583637"/>
                <a:gd name="connsiteX27" fmla="*/ 190625 w 1583637"/>
                <a:gd name="connsiteY27" fmla="*/ 592241 h 1583637"/>
                <a:gd name="connsiteX28" fmla="*/ 318381 w 1583637"/>
                <a:gd name="connsiteY28" fmla="*/ 370961 h 1583637"/>
                <a:gd name="connsiteX29" fmla="*/ 237974 w 1583637"/>
                <a:gd name="connsiteY29" fmla="*/ 231701 h 1583637"/>
                <a:gd name="connsiteX30" fmla="*/ 336381 w 1583637"/>
                <a:gd name="connsiteY30" fmla="*/ 149126 h 1583637"/>
                <a:gd name="connsiteX31" fmla="*/ 459563 w 1583637"/>
                <a:gd name="connsiteY31" fmla="*/ 252493 h 1583637"/>
                <a:gd name="connsiteX32" fmla="*/ 699666 w 1583637"/>
                <a:gd name="connsiteY32" fmla="*/ 165103 h 1583637"/>
                <a:gd name="connsiteX33" fmla="*/ 727586 w 1583637"/>
                <a:gd name="connsiteY33" fmla="*/ 6739 h 1583637"/>
                <a:gd name="connsiteX34" fmla="*/ 856051 w 1583637"/>
                <a:gd name="connsiteY34" fmla="*/ 6739 h 1583637"/>
                <a:gd name="connsiteX35" fmla="*/ 883970 w 1583637"/>
                <a:gd name="connsiteY35" fmla="*/ 165102 h 1583637"/>
                <a:gd name="connsiteX36" fmla="*/ 1124073 w 1583637"/>
                <a:gd name="connsiteY36" fmla="*/ 252493 h 1583637"/>
                <a:gd name="connsiteX37" fmla="*/ 1124074 w 1583637"/>
                <a:gd name="connsiteY37" fmla="*/ 252493 h 1583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583637" h="1583637">
                  <a:moveTo>
                    <a:pt x="1124074" y="252493"/>
                  </a:moveTo>
                  <a:lnTo>
                    <a:pt x="1247256" y="149126"/>
                  </a:lnTo>
                  <a:lnTo>
                    <a:pt x="1345663" y="231701"/>
                  </a:lnTo>
                  <a:lnTo>
                    <a:pt x="1265256" y="370961"/>
                  </a:lnTo>
                  <a:cubicBezTo>
                    <a:pt x="1322430" y="435278"/>
                    <a:pt x="1365899" y="510569"/>
                    <a:pt x="1393012" y="592241"/>
                  </a:cubicBezTo>
                  <a:lnTo>
                    <a:pt x="1553818" y="592237"/>
                  </a:lnTo>
                  <a:lnTo>
                    <a:pt x="1576125" y="718748"/>
                  </a:lnTo>
                  <a:lnTo>
                    <a:pt x="1425015" y="773743"/>
                  </a:lnTo>
                  <a:cubicBezTo>
                    <a:pt x="1427471" y="859762"/>
                    <a:pt x="1412374" y="945380"/>
                    <a:pt x="1380646" y="1025372"/>
                  </a:cubicBezTo>
                  <a:lnTo>
                    <a:pt x="1503833" y="1128733"/>
                  </a:lnTo>
                  <a:lnTo>
                    <a:pt x="1439602" y="1239984"/>
                  </a:lnTo>
                  <a:lnTo>
                    <a:pt x="1288495" y="1184982"/>
                  </a:lnTo>
                  <a:cubicBezTo>
                    <a:pt x="1235084" y="1252456"/>
                    <a:pt x="1168484" y="1308339"/>
                    <a:pt x="1092761" y="1349222"/>
                  </a:cubicBezTo>
                  <a:lnTo>
                    <a:pt x="1120689" y="1507584"/>
                  </a:lnTo>
                  <a:lnTo>
                    <a:pt x="999974" y="1551521"/>
                  </a:lnTo>
                  <a:lnTo>
                    <a:pt x="919574" y="1412257"/>
                  </a:lnTo>
                  <a:cubicBezTo>
                    <a:pt x="835287" y="1429613"/>
                    <a:pt x="748348" y="1429613"/>
                    <a:pt x="664062" y="1412257"/>
                  </a:cubicBezTo>
                  <a:lnTo>
                    <a:pt x="583663" y="1551521"/>
                  </a:lnTo>
                  <a:lnTo>
                    <a:pt x="462948" y="1507584"/>
                  </a:lnTo>
                  <a:lnTo>
                    <a:pt x="490876" y="1349222"/>
                  </a:lnTo>
                  <a:cubicBezTo>
                    <a:pt x="415153" y="1308339"/>
                    <a:pt x="348553" y="1252455"/>
                    <a:pt x="295142" y="1184981"/>
                  </a:cubicBezTo>
                  <a:lnTo>
                    <a:pt x="144035" y="1239984"/>
                  </a:lnTo>
                  <a:lnTo>
                    <a:pt x="79804" y="1128733"/>
                  </a:lnTo>
                  <a:lnTo>
                    <a:pt x="202991" y="1025372"/>
                  </a:lnTo>
                  <a:cubicBezTo>
                    <a:pt x="171263" y="945380"/>
                    <a:pt x="156166" y="859762"/>
                    <a:pt x="158622" y="773743"/>
                  </a:cubicBezTo>
                  <a:lnTo>
                    <a:pt x="7512" y="718748"/>
                  </a:lnTo>
                  <a:lnTo>
                    <a:pt x="29819" y="592237"/>
                  </a:lnTo>
                  <a:lnTo>
                    <a:pt x="190625" y="592241"/>
                  </a:lnTo>
                  <a:cubicBezTo>
                    <a:pt x="217738" y="510569"/>
                    <a:pt x="261208" y="435277"/>
                    <a:pt x="318381" y="370961"/>
                  </a:cubicBezTo>
                  <a:lnTo>
                    <a:pt x="237974" y="231701"/>
                  </a:lnTo>
                  <a:lnTo>
                    <a:pt x="336381" y="149126"/>
                  </a:lnTo>
                  <a:lnTo>
                    <a:pt x="459563" y="252493"/>
                  </a:lnTo>
                  <a:cubicBezTo>
                    <a:pt x="532831" y="207356"/>
                    <a:pt x="614527" y="177621"/>
                    <a:pt x="699666" y="165103"/>
                  </a:cubicBezTo>
                  <a:lnTo>
                    <a:pt x="727586" y="6739"/>
                  </a:lnTo>
                  <a:lnTo>
                    <a:pt x="856051" y="6739"/>
                  </a:lnTo>
                  <a:lnTo>
                    <a:pt x="883970" y="165102"/>
                  </a:lnTo>
                  <a:cubicBezTo>
                    <a:pt x="969110" y="177621"/>
                    <a:pt x="1050806" y="207356"/>
                    <a:pt x="1124073" y="252493"/>
                  </a:cubicBezTo>
                  <a:lnTo>
                    <a:pt x="1124074" y="25249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75308" tIns="731520" rIns="475308" bIns="582340" numCol="1" spcCol="1270" anchor="ctr" anchorCtr="0">
              <a:noAutofit/>
            </a:bodyPr>
            <a:lstStyle/>
            <a:p>
              <a:pPr algn="ctr" defTabSz="177795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000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1376346" y="1909439"/>
              <a:ext cx="1382568" cy="1382568"/>
            </a:xfrm>
            <a:prstGeom prst="ellipse">
              <a:avLst/>
            </a:prstGeom>
            <a:solidFill>
              <a:schemeClr val="accent4"/>
            </a:solidFill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267" dirty="0"/>
            </a:p>
          </p:txBody>
        </p:sp>
      </p:grpSp>
      <p:sp>
        <p:nvSpPr>
          <p:cNvPr id="17" name="Arc 16"/>
          <p:cNvSpPr/>
          <p:nvPr/>
        </p:nvSpPr>
        <p:spPr>
          <a:xfrm rot="19051047">
            <a:off x="8935351" y="1488143"/>
            <a:ext cx="2181771" cy="2181771"/>
          </a:xfrm>
          <a:prstGeom prst="arc">
            <a:avLst/>
          </a:prstGeom>
          <a:ln w="28575">
            <a:solidFill>
              <a:schemeClr val="bg1">
                <a:lumMod val="65000"/>
              </a:schemeClr>
            </a:solidFill>
            <a:prstDash val="sysDot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8" name="Arc 17"/>
          <p:cNvSpPr/>
          <p:nvPr/>
        </p:nvSpPr>
        <p:spPr>
          <a:xfrm rot="11931966">
            <a:off x="6996112" y="2327651"/>
            <a:ext cx="2181771" cy="2181771"/>
          </a:xfrm>
          <a:prstGeom prst="arc">
            <a:avLst/>
          </a:prstGeom>
          <a:ln w="28575">
            <a:solidFill>
              <a:schemeClr val="bg1">
                <a:lumMod val="65000"/>
              </a:schemeClr>
            </a:solidFill>
            <a:prstDash val="sysDot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9" name="Text Placeholder 3"/>
          <p:cNvSpPr txBox="1">
            <a:spLocks/>
          </p:cNvSpPr>
          <p:nvPr/>
        </p:nvSpPr>
        <p:spPr>
          <a:xfrm>
            <a:off x="2388000" y="842069"/>
            <a:ext cx="6158896" cy="1384995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 defTabSz="1219170">
              <a:spcBef>
                <a:spcPct val="20000"/>
              </a:spcBef>
              <a:defRPr/>
            </a:pPr>
            <a:r>
              <a:rPr lang="ru-RU" sz="1800" b="1" dirty="0">
                <a:solidFill>
                  <a:schemeClr val="accent1"/>
                </a:solidFill>
              </a:rPr>
              <a:t>определение у экзаменуемых уровня </a:t>
            </a:r>
            <a:r>
              <a:rPr lang="ru-RU" sz="1800" b="1" dirty="0" smtClean="0">
                <a:solidFill>
                  <a:schemeClr val="accent1"/>
                </a:solidFill>
              </a:rPr>
              <a:t>знаний, умений </a:t>
            </a:r>
            <a:r>
              <a:rPr lang="ru-RU" sz="1800" b="1" dirty="0">
                <a:solidFill>
                  <a:schemeClr val="accent1"/>
                </a:solidFill>
              </a:rPr>
              <a:t>и практических навыков в условиях </a:t>
            </a:r>
            <a:r>
              <a:rPr lang="ru-RU" sz="1800" b="1" dirty="0" smtClean="0">
                <a:solidFill>
                  <a:schemeClr val="accent1"/>
                </a:solidFill>
              </a:rPr>
              <a:t>моделирования </a:t>
            </a:r>
            <a:r>
              <a:rPr lang="ru-RU" sz="1800" b="1" dirty="0">
                <a:solidFill>
                  <a:schemeClr val="accent1"/>
                </a:solidFill>
              </a:rPr>
              <a:t>реальных услуг и/или </a:t>
            </a:r>
            <a:r>
              <a:rPr lang="ru-RU" sz="1800" b="1" dirty="0" smtClean="0">
                <a:solidFill>
                  <a:schemeClr val="accent1"/>
                </a:solidFill>
              </a:rPr>
              <a:t>производственных </a:t>
            </a:r>
            <a:r>
              <a:rPr lang="ru-RU" sz="1800" b="1" dirty="0">
                <a:solidFill>
                  <a:schemeClr val="accent1"/>
                </a:solidFill>
              </a:rPr>
              <a:t>процессов в соответствии </a:t>
            </a:r>
            <a:r>
              <a:rPr lang="ru-RU" sz="1800" b="1" dirty="0" smtClean="0">
                <a:solidFill>
                  <a:schemeClr val="accent1"/>
                </a:solidFill>
              </a:rPr>
              <a:t>с </a:t>
            </a:r>
            <a:r>
              <a:rPr lang="ru-RU" sz="1800" b="1" dirty="0">
                <a:solidFill>
                  <a:schemeClr val="accent1"/>
                </a:solidFill>
              </a:rPr>
              <a:t>требованиями </a:t>
            </a:r>
            <a:r>
              <a:rPr lang="ru-RU" sz="1800" b="1" dirty="0" err="1">
                <a:solidFill>
                  <a:schemeClr val="accent1"/>
                </a:solidFill>
              </a:rPr>
              <a:t>WorldSkills</a:t>
            </a:r>
            <a:r>
              <a:rPr lang="ru-RU" sz="1800" b="1" dirty="0">
                <a:solidFill>
                  <a:schemeClr val="accent1"/>
                </a:solidFill>
              </a:rPr>
              <a:t> </a:t>
            </a:r>
            <a:r>
              <a:rPr lang="ru-RU" sz="1800" b="1" dirty="0" err="1">
                <a:solidFill>
                  <a:schemeClr val="accent1"/>
                </a:solidFill>
              </a:rPr>
              <a:t>Kazakhstan</a:t>
            </a:r>
            <a:endParaRPr lang="en-US" sz="1800" b="1" dirty="0">
              <a:solidFill>
                <a:schemeClr val="accent1"/>
              </a:solidFill>
            </a:endParaRPr>
          </a:p>
        </p:txBody>
      </p:sp>
      <p:sp>
        <p:nvSpPr>
          <p:cNvPr id="21" name="Text Placeholder 3"/>
          <p:cNvSpPr txBox="1">
            <a:spLocks/>
          </p:cNvSpPr>
          <p:nvPr/>
        </p:nvSpPr>
        <p:spPr>
          <a:xfrm>
            <a:off x="320552" y="713011"/>
            <a:ext cx="1765356" cy="830997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1219170">
              <a:spcBef>
                <a:spcPct val="20000"/>
              </a:spcBef>
              <a:defRPr/>
            </a:pPr>
            <a:r>
              <a:rPr lang="ru-RU" sz="5400" dirty="0" smtClean="0">
                <a:solidFill>
                  <a:schemeClr val="accent1"/>
                </a:solidFill>
              </a:rPr>
              <a:t>Цель</a:t>
            </a:r>
            <a:endParaRPr lang="en-US" sz="5400" dirty="0">
              <a:solidFill>
                <a:schemeClr val="accent1"/>
              </a:solidFill>
            </a:endParaRPr>
          </a:p>
        </p:txBody>
      </p:sp>
      <p:sp>
        <p:nvSpPr>
          <p:cNvPr id="22" name="Text Placeholder 3"/>
          <p:cNvSpPr txBox="1">
            <a:spLocks/>
          </p:cNvSpPr>
          <p:nvPr/>
        </p:nvSpPr>
        <p:spPr>
          <a:xfrm>
            <a:off x="1694670" y="2815788"/>
            <a:ext cx="5149975" cy="541687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285750" indent="-285750" algn="l" defTabSz="1219170"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ru-RU" sz="1600" b="1" dirty="0" smtClean="0">
                <a:solidFill>
                  <a:schemeClr val="accent2"/>
                </a:solidFill>
              </a:rPr>
              <a:t>Определение  </a:t>
            </a:r>
            <a:r>
              <a:rPr lang="ru-RU" sz="1600" b="1" dirty="0">
                <a:solidFill>
                  <a:schemeClr val="accent2"/>
                </a:solidFill>
              </a:rPr>
              <a:t>уровня освоения обучающимися </a:t>
            </a:r>
            <a:endParaRPr lang="ru-RU" sz="1600" b="1" dirty="0" smtClean="0">
              <a:solidFill>
                <a:schemeClr val="accent2"/>
              </a:solidFill>
            </a:endParaRPr>
          </a:p>
          <a:p>
            <a:pPr algn="l" defTabSz="1219170">
              <a:spcBef>
                <a:spcPct val="20000"/>
              </a:spcBef>
              <a:defRPr/>
            </a:pPr>
            <a:r>
              <a:rPr lang="ru-RU" sz="1600" b="1" dirty="0" smtClean="0">
                <a:solidFill>
                  <a:schemeClr val="accent2"/>
                </a:solidFill>
              </a:rPr>
              <a:t>образовательной </a:t>
            </a:r>
            <a:r>
              <a:rPr lang="ru-RU" sz="1600" b="1" dirty="0">
                <a:solidFill>
                  <a:schemeClr val="accent2"/>
                </a:solidFill>
              </a:rPr>
              <a:t>программы</a:t>
            </a:r>
            <a:endParaRPr lang="en-US" sz="1600" b="1" dirty="0">
              <a:solidFill>
                <a:schemeClr val="accent2"/>
              </a:solidFill>
            </a:endParaRPr>
          </a:p>
        </p:txBody>
      </p:sp>
      <p:sp>
        <p:nvSpPr>
          <p:cNvPr id="24" name="Text Placeholder 3"/>
          <p:cNvSpPr txBox="1">
            <a:spLocks/>
          </p:cNvSpPr>
          <p:nvPr/>
        </p:nvSpPr>
        <p:spPr>
          <a:xfrm rot="5400000">
            <a:off x="-1283840" y="3965376"/>
            <a:ext cx="4062651" cy="439343"/>
          </a:xfrm>
          <a:prstGeom prst="rect">
            <a:avLst/>
          </a:prstGeom>
        </p:spPr>
        <p:txBody>
          <a:bodyPr vert="vert270" wrap="squar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1219170">
              <a:spcBef>
                <a:spcPct val="20000"/>
              </a:spcBef>
              <a:defRPr/>
            </a:pPr>
            <a:r>
              <a:rPr lang="ru-RU" sz="4400" dirty="0">
                <a:solidFill>
                  <a:schemeClr val="accent2"/>
                </a:solidFill>
              </a:rPr>
              <a:t>Задачи</a:t>
            </a:r>
          </a:p>
        </p:txBody>
      </p:sp>
      <p:sp>
        <p:nvSpPr>
          <p:cNvPr id="25" name="Text Placeholder 3"/>
          <p:cNvSpPr txBox="1">
            <a:spLocks/>
          </p:cNvSpPr>
          <p:nvPr/>
        </p:nvSpPr>
        <p:spPr>
          <a:xfrm>
            <a:off x="1709814" y="3697828"/>
            <a:ext cx="5134831" cy="738664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285750" indent="-285750" algn="just" defTabSz="1219170"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ru-RU" sz="1600" b="1" dirty="0" smtClean="0">
                <a:solidFill>
                  <a:schemeClr val="accent3"/>
                </a:solidFill>
              </a:rPr>
              <a:t>Оценивание </a:t>
            </a:r>
            <a:r>
              <a:rPr lang="ru-RU" sz="1600" b="1" dirty="0">
                <a:solidFill>
                  <a:schemeClr val="accent3"/>
                </a:solidFill>
              </a:rPr>
              <a:t>уровня </a:t>
            </a:r>
            <a:r>
              <a:rPr lang="ru-RU" sz="1600" b="1" dirty="0" err="1" smtClean="0">
                <a:solidFill>
                  <a:schemeClr val="accent3"/>
                </a:solidFill>
              </a:rPr>
              <a:t>сформированности</a:t>
            </a:r>
            <a:r>
              <a:rPr lang="ru-RU" sz="1600" b="1" dirty="0" smtClean="0">
                <a:solidFill>
                  <a:schemeClr val="accent3"/>
                </a:solidFill>
              </a:rPr>
              <a:t> у </a:t>
            </a:r>
            <a:r>
              <a:rPr lang="ru-RU" sz="1600" b="1" dirty="0">
                <a:solidFill>
                  <a:schemeClr val="accent3"/>
                </a:solidFill>
              </a:rPr>
              <a:t>выпускников общих и </a:t>
            </a:r>
            <a:r>
              <a:rPr lang="ru-RU" sz="1600" b="1" dirty="0" smtClean="0">
                <a:solidFill>
                  <a:schemeClr val="accent3"/>
                </a:solidFill>
              </a:rPr>
              <a:t>профессиональных компетенций</a:t>
            </a:r>
            <a:endParaRPr lang="ru-RU" sz="1600" b="1" dirty="0">
              <a:solidFill>
                <a:schemeClr val="accent3"/>
              </a:solidFill>
            </a:endParaRPr>
          </a:p>
        </p:txBody>
      </p:sp>
      <p:sp>
        <p:nvSpPr>
          <p:cNvPr id="28" name="Text Placeholder 3"/>
          <p:cNvSpPr txBox="1">
            <a:spLocks/>
          </p:cNvSpPr>
          <p:nvPr/>
        </p:nvSpPr>
        <p:spPr>
          <a:xfrm>
            <a:off x="1709814" y="4844489"/>
            <a:ext cx="5281190" cy="984885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285750" indent="-285750" algn="just" defTabSz="1219170"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ru-RU" sz="1600" b="1" dirty="0" smtClean="0">
                <a:solidFill>
                  <a:schemeClr val="accent4"/>
                </a:solidFill>
              </a:rPr>
              <a:t>Оценка квалификации/компетенции  в соответствии </a:t>
            </a:r>
            <a:r>
              <a:rPr lang="ru-RU" sz="1600" b="1" dirty="0">
                <a:solidFill>
                  <a:schemeClr val="accent4"/>
                </a:solidFill>
              </a:rPr>
              <a:t>с требованиями </a:t>
            </a:r>
            <a:r>
              <a:rPr lang="ru-RU" sz="1600" b="1" dirty="0" smtClean="0">
                <a:solidFill>
                  <a:schemeClr val="accent4"/>
                </a:solidFill>
              </a:rPr>
              <a:t>работодателей, профессиональных </a:t>
            </a:r>
            <a:r>
              <a:rPr lang="ru-RU" sz="1600" b="1" dirty="0">
                <a:solidFill>
                  <a:schemeClr val="accent4"/>
                </a:solidFill>
              </a:rPr>
              <a:t>стандартов или </a:t>
            </a:r>
            <a:r>
              <a:rPr lang="ru-RU" sz="1600" b="1" dirty="0" smtClean="0">
                <a:solidFill>
                  <a:schemeClr val="accent4"/>
                </a:solidFill>
              </a:rPr>
              <a:t>оценочных </a:t>
            </a:r>
            <a:r>
              <a:rPr lang="ru-RU" sz="1600" b="1" dirty="0">
                <a:solidFill>
                  <a:schemeClr val="accent4"/>
                </a:solidFill>
              </a:rPr>
              <a:t>материалов</a:t>
            </a:r>
            <a:endParaRPr lang="en-US" sz="1600" b="1" dirty="0">
              <a:solidFill>
                <a:schemeClr val="accent4"/>
              </a:solidFill>
            </a:endParaRPr>
          </a:p>
        </p:txBody>
      </p:sp>
      <p:sp>
        <p:nvSpPr>
          <p:cNvPr id="39" name="Arc 38"/>
          <p:cNvSpPr/>
          <p:nvPr/>
        </p:nvSpPr>
        <p:spPr>
          <a:xfrm rot="5691386">
            <a:off x="9261237" y="3412073"/>
            <a:ext cx="2181771" cy="2181771"/>
          </a:xfrm>
          <a:prstGeom prst="arc">
            <a:avLst/>
          </a:prstGeom>
          <a:ln w="28575">
            <a:solidFill>
              <a:schemeClr val="bg1">
                <a:lumMod val="65000"/>
              </a:schemeClr>
            </a:solidFill>
            <a:prstDash val="sysDot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6" name="Freeform 42"/>
          <p:cNvSpPr>
            <a:spLocks noEditPoints="1"/>
          </p:cNvSpPr>
          <p:nvPr/>
        </p:nvSpPr>
        <p:spPr bwMode="auto">
          <a:xfrm>
            <a:off x="8072807" y="3008063"/>
            <a:ext cx="793791" cy="683263"/>
          </a:xfrm>
          <a:custGeom>
            <a:avLst/>
            <a:gdLst/>
            <a:ahLst/>
            <a:cxnLst>
              <a:cxn ang="0">
                <a:pos x="73" y="47"/>
              </a:cxn>
              <a:cxn ang="0">
                <a:pos x="67" y="53"/>
              </a:cxn>
              <a:cxn ang="0">
                <a:pos x="46" y="53"/>
              </a:cxn>
              <a:cxn ang="0">
                <a:pos x="48" y="60"/>
              </a:cxn>
              <a:cxn ang="0">
                <a:pos x="46" y="63"/>
              </a:cxn>
              <a:cxn ang="0">
                <a:pos x="26" y="63"/>
              </a:cxn>
              <a:cxn ang="0">
                <a:pos x="24" y="60"/>
              </a:cxn>
              <a:cxn ang="0">
                <a:pos x="26" y="53"/>
              </a:cxn>
              <a:cxn ang="0">
                <a:pos x="6" y="53"/>
              </a:cxn>
              <a:cxn ang="0">
                <a:pos x="0" y="47"/>
              </a:cxn>
              <a:cxn ang="0">
                <a:pos x="0" y="6"/>
              </a:cxn>
              <a:cxn ang="0">
                <a:pos x="6" y="0"/>
              </a:cxn>
              <a:cxn ang="0">
                <a:pos x="67" y="0"/>
              </a:cxn>
              <a:cxn ang="0">
                <a:pos x="73" y="6"/>
              </a:cxn>
              <a:cxn ang="0">
                <a:pos x="73" y="47"/>
              </a:cxn>
              <a:cxn ang="0">
                <a:pos x="68" y="6"/>
              </a:cxn>
              <a:cxn ang="0">
                <a:pos x="67" y="5"/>
              </a:cxn>
              <a:cxn ang="0">
                <a:pos x="6" y="5"/>
              </a:cxn>
              <a:cxn ang="0">
                <a:pos x="5" y="6"/>
              </a:cxn>
              <a:cxn ang="0">
                <a:pos x="5" y="37"/>
              </a:cxn>
              <a:cxn ang="0">
                <a:pos x="6" y="39"/>
              </a:cxn>
              <a:cxn ang="0">
                <a:pos x="67" y="39"/>
              </a:cxn>
              <a:cxn ang="0">
                <a:pos x="68" y="37"/>
              </a:cxn>
              <a:cxn ang="0">
                <a:pos x="68" y="6"/>
              </a:cxn>
            </a:cxnLst>
            <a:rect l="0" t="0" r="r" b="b"/>
            <a:pathLst>
              <a:path w="73" h="63">
                <a:moveTo>
                  <a:pt x="73" y="47"/>
                </a:moveTo>
                <a:cubicBezTo>
                  <a:pt x="73" y="50"/>
                  <a:pt x="70" y="53"/>
                  <a:pt x="67" y="53"/>
                </a:cubicBezTo>
                <a:cubicBezTo>
                  <a:pt x="46" y="53"/>
                  <a:pt x="46" y="53"/>
                  <a:pt x="46" y="53"/>
                </a:cubicBezTo>
                <a:cubicBezTo>
                  <a:pt x="46" y="56"/>
                  <a:pt x="48" y="59"/>
                  <a:pt x="48" y="60"/>
                </a:cubicBezTo>
                <a:cubicBezTo>
                  <a:pt x="48" y="62"/>
                  <a:pt x="47" y="63"/>
                  <a:pt x="46" y="63"/>
                </a:cubicBezTo>
                <a:cubicBezTo>
                  <a:pt x="26" y="63"/>
                  <a:pt x="26" y="63"/>
                  <a:pt x="26" y="63"/>
                </a:cubicBezTo>
                <a:cubicBezTo>
                  <a:pt x="25" y="63"/>
                  <a:pt x="24" y="62"/>
                  <a:pt x="24" y="60"/>
                </a:cubicBezTo>
                <a:cubicBezTo>
                  <a:pt x="24" y="59"/>
                  <a:pt x="26" y="56"/>
                  <a:pt x="26" y="53"/>
                </a:cubicBezTo>
                <a:cubicBezTo>
                  <a:pt x="6" y="53"/>
                  <a:pt x="6" y="53"/>
                  <a:pt x="6" y="53"/>
                </a:cubicBezTo>
                <a:cubicBezTo>
                  <a:pt x="2" y="53"/>
                  <a:pt x="0" y="50"/>
                  <a:pt x="0" y="47"/>
                </a:cubicBezTo>
                <a:cubicBezTo>
                  <a:pt x="0" y="6"/>
                  <a:pt x="0" y="6"/>
                  <a:pt x="0" y="6"/>
                </a:cubicBezTo>
                <a:cubicBezTo>
                  <a:pt x="0" y="2"/>
                  <a:pt x="2" y="0"/>
                  <a:pt x="6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70" y="0"/>
                  <a:pt x="73" y="2"/>
                  <a:pt x="73" y="6"/>
                </a:cubicBezTo>
                <a:lnTo>
                  <a:pt x="73" y="47"/>
                </a:lnTo>
                <a:close/>
                <a:moveTo>
                  <a:pt x="68" y="6"/>
                </a:moveTo>
                <a:cubicBezTo>
                  <a:pt x="68" y="5"/>
                  <a:pt x="67" y="5"/>
                  <a:pt x="67" y="5"/>
                </a:cubicBezTo>
                <a:cubicBezTo>
                  <a:pt x="6" y="5"/>
                  <a:pt x="6" y="5"/>
                  <a:pt x="6" y="5"/>
                </a:cubicBezTo>
                <a:cubicBezTo>
                  <a:pt x="5" y="5"/>
                  <a:pt x="5" y="5"/>
                  <a:pt x="5" y="6"/>
                </a:cubicBezTo>
                <a:cubicBezTo>
                  <a:pt x="5" y="37"/>
                  <a:pt x="5" y="37"/>
                  <a:pt x="5" y="37"/>
                </a:cubicBezTo>
                <a:cubicBezTo>
                  <a:pt x="5" y="38"/>
                  <a:pt x="5" y="39"/>
                  <a:pt x="6" y="39"/>
                </a:cubicBezTo>
                <a:cubicBezTo>
                  <a:pt x="67" y="39"/>
                  <a:pt x="67" y="39"/>
                  <a:pt x="67" y="39"/>
                </a:cubicBezTo>
                <a:cubicBezTo>
                  <a:pt x="67" y="39"/>
                  <a:pt x="68" y="38"/>
                  <a:pt x="68" y="37"/>
                </a:cubicBezTo>
                <a:lnTo>
                  <a:pt x="68" y="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37" name="Freeform 152"/>
          <p:cNvSpPr>
            <a:spLocks noEditPoints="1"/>
          </p:cNvSpPr>
          <p:nvPr/>
        </p:nvSpPr>
        <p:spPr bwMode="auto">
          <a:xfrm>
            <a:off x="9744919" y="2153722"/>
            <a:ext cx="585755" cy="541317"/>
          </a:xfrm>
          <a:custGeom>
            <a:avLst/>
            <a:gdLst/>
            <a:ahLst/>
            <a:cxnLst>
              <a:cxn ang="0">
                <a:pos x="67" y="20"/>
              </a:cxn>
              <a:cxn ang="0">
                <a:pos x="46" y="36"/>
              </a:cxn>
              <a:cxn ang="0">
                <a:pos x="42" y="40"/>
              </a:cxn>
              <a:cxn ang="0">
                <a:pos x="39" y="47"/>
              </a:cxn>
              <a:cxn ang="0">
                <a:pos x="44" y="52"/>
              </a:cxn>
              <a:cxn ang="0">
                <a:pos x="52" y="58"/>
              </a:cxn>
              <a:cxn ang="0">
                <a:pos x="52" y="61"/>
              </a:cxn>
              <a:cxn ang="0">
                <a:pos x="51" y="62"/>
              </a:cxn>
              <a:cxn ang="0">
                <a:pos x="17" y="62"/>
              </a:cxn>
              <a:cxn ang="0">
                <a:pos x="16" y="61"/>
              </a:cxn>
              <a:cxn ang="0">
                <a:pos x="16" y="58"/>
              </a:cxn>
              <a:cxn ang="0">
                <a:pos x="24" y="52"/>
              </a:cxn>
              <a:cxn ang="0">
                <a:pos x="29" y="47"/>
              </a:cxn>
              <a:cxn ang="0">
                <a:pos x="26" y="40"/>
              </a:cxn>
              <a:cxn ang="0">
                <a:pos x="22" y="36"/>
              </a:cxn>
              <a:cxn ang="0">
                <a:pos x="0" y="20"/>
              </a:cxn>
              <a:cxn ang="0">
                <a:pos x="0" y="15"/>
              </a:cxn>
              <a:cxn ang="0">
                <a:pos x="4" y="11"/>
              </a:cxn>
              <a:cxn ang="0">
                <a:pos x="16" y="11"/>
              </a:cxn>
              <a:cxn ang="0">
                <a:pos x="16" y="7"/>
              </a:cxn>
              <a:cxn ang="0">
                <a:pos x="22" y="0"/>
              </a:cxn>
              <a:cxn ang="0">
                <a:pos x="45" y="0"/>
              </a:cxn>
              <a:cxn ang="0">
                <a:pos x="52" y="7"/>
              </a:cxn>
              <a:cxn ang="0">
                <a:pos x="52" y="11"/>
              </a:cxn>
              <a:cxn ang="0">
                <a:pos x="63" y="11"/>
              </a:cxn>
              <a:cxn ang="0">
                <a:pos x="67" y="15"/>
              </a:cxn>
              <a:cxn ang="0">
                <a:pos x="67" y="20"/>
              </a:cxn>
              <a:cxn ang="0">
                <a:pos x="16" y="16"/>
              </a:cxn>
              <a:cxn ang="0">
                <a:pos x="6" y="16"/>
              </a:cxn>
              <a:cxn ang="0">
                <a:pos x="6" y="20"/>
              </a:cxn>
              <a:cxn ang="0">
                <a:pos x="19" y="31"/>
              </a:cxn>
              <a:cxn ang="0">
                <a:pos x="16" y="16"/>
              </a:cxn>
              <a:cxn ang="0">
                <a:pos x="62" y="16"/>
              </a:cxn>
              <a:cxn ang="0">
                <a:pos x="52" y="16"/>
              </a:cxn>
              <a:cxn ang="0">
                <a:pos x="49" y="31"/>
              </a:cxn>
              <a:cxn ang="0">
                <a:pos x="62" y="20"/>
              </a:cxn>
              <a:cxn ang="0">
                <a:pos x="62" y="16"/>
              </a:cxn>
            </a:cxnLst>
            <a:rect l="0" t="0" r="r" b="b"/>
            <a:pathLst>
              <a:path w="67" h="62">
                <a:moveTo>
                  <a:pt x="67" y="20"/>
                </a:moveTo>
                <a:cubicBezTo>
                  <a:pt x="67" y="27"/>
                  <a:pt x="58" y="36"/>
                  <a:pt x="46" y="36"/>
                </a:cubicBezTo>
                <a:cubicBezTo>
                  <a:pt x="44" y="38"/>
                  <a:pt x="42" y="40"/>
                  <a:pt x="42" y="40"/>
                </a:cubicBezTo>
                <a:cubicBezTo>
                  <a:pt x="40" y="42"/>
                  <a:pt x="39" y="44"/>
                  <a:pt x="39" y="47"/>
                </a:cubicBezTo>
                <a:cubicBezTo>
                  <a:pt x="39" y="49"/>
                  <a:pt x="40" y="52"/>
                  <a:pt x="44" y="52"/>
                </a:cubicBezTo>
                <a:cubicBezTo>
                  <a:pt x="48" y="52"/>
                  <a:pt x="52" y="54"/>
                  <a:pt x="52" y="58"/>
                </a:cubicBezTo>
                <a:cubicBezTo>
                  <a:pt x="52" y="61"/>
                  <a:pt x="52" y="61"/>
                  <a:pt x="52" y="61"/>
                </a:cubicBezTo>
                <a:cubicBezTo>
                  <a:pt x="52" y="62"/>
                  <a:pt x="51" y="62"/>
                  <a:pt x="51" y="62"/>
                </a:cubicBezTo>
                <a:cubicBezTo>
                  <a:pt x="17" y="62"/>
                  <a:pt x="17" y="62"/>
                  <a:pt x="17" y="62"/>
                </a:cubicBezTo>
                <a:cubicBezTo>
                  <a:pt x="16" y="62"/>
                  <a:pt x="16" y="62"/>
                  <a:pt x="16" y="61"/>
                </a:cubicBezTo>
                <a:cubicBezTo>
                  <a:pt x="16" y="58"/>
                  <a:pt x="16" y="58"/>
                  <a:pt x="16" y="58"/>
                </a:cubicBezTo>
                <a:cubicBezTo>
                  <a:pt x="16" y="54"/>
                  <a:pt x="20" y="52"/>
                  <a:pt x="24" y="52"/>
                </a:cubicBezTo>
                <a:cubicBezTo>
                  <a:pt x="27" y="52"/>
                  <a:pt x="29" y="49"/>
                  <a:pt x="29" y="47"/>
                </a:cubicBezTo>
                <a:cubicBezTo>
                  <a:pt x="29" y="44"/>
                  <a:pt x="28" y="42"/>
                  <a:pt x="26" y="40"/>
                </a:cubicBezTo>
                <a:cubicBezTo>
                  <a:pt x="25" y="40"/>
                  <a:pt x="24" y="38"/>
                  <a:pt x="22" y="36"/>
                </a:cubicBezTo>
                <a:cubicBezTo>
                  <a:pt x="10" y="36"/>
                  <a:pt x="0" y="27"/>
                  <a:pt x="0" y="20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12"/>
                  <a:pt x="2" y="11"/>
                  <a:pt x="4" y="11"/>
                </a:cubicBezTo>
                <a:cubicBezTo>
                  <a:pt x="16" y="11"/>
                  <a:pt x="16" y="11"/>
                  <a:pt x="16" y="11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3"/>
                  <a:pt x="19" y="0"/>
                  <a:pt x="22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49" y="0"/>
                  <a:pt x="52" y="3"/>
                  <a:pt x="52" y="7"/>
                </a:cubicBezTo>
                <a:cubicBezTo>
                  <a:pt x="52" y="11"/>
                  <a:pt x="52" y="11"/>
                  <a:pt x="52" y="11"/>
                </a:cubicBezTo>
                <a:cubicBezTo>
                  <a:pt x="63" y="11"/>
                  <a:pt x="63" y="11"/>
                  <a:pt x="63" y="11"/>
                </a:cubicBezTo>
                <a:cubicBezTo>
                  <a:pt x="66" y="11"/>
                  <a:pt x="67" y="12"/>
                  <a:pt x="67" y="15"/>
                </a:cubicBezTo>
                <a:lnTo>
                  <a:pt x="67" y="20"/>
                </a:lnTo>
                <a:close/>
                <a:moveTo>
                  <a:pt x="16" y="16"/>
                </a:moveTo>
                <a:cubicBezTo>
                  <a:pt x="6" y="16"/>
                  <a:pt x="6" y="16"/>
                  <a:pt x="6" y="16"/>
                </a:cubicBezTo>
                <a:cubicBezTo>
                  <a:pt x="6" y="20"/>
                  <a:pt x="6" y="20"/>
                  <a:pt x="6" y="20"/>
                </a:cubicBezTo>
                <a:cubicBezTo>
                  <a:pt x="6" y="24"/>
                  <a:pt x="11" y="29"/>
                  <a:pt x="19" y="31"/>
                </a:cubicBezTo>
                <a:cubicBezTo>
                  <a:pt x="17" y="27"/>
                  <a:pt x="16" y="22"/>
                  <a:pt x="16" y="16"/>
                </a:cubicBezTo>
                <a:close/>
                <a:moveTo>
                  <a:pt x="62" y="16"/>
                </a:moveTo>
                <a:cubicBezTo>
                  <a:pt x="52" y="16"/>
                  <a:pt x="52" y="16"/>
                  <a:pt x="52" y="16"/>
                </a:cubicBezTo>
                <a:cubicBezTo>
                  <a:pt x="52" y="22"/>
                  <a:pt x="51" y="27"/>
                  <a:pt x="49" y="31"/>
                </a:cubicBezTo>
                <a:cubicBezTo>
                  <a:pt x="57" y="29"/>
                  <a:pt x="62" y="24"/>
                  <a:pt x="62" y="20"/>
                </a:cubicBezTo>
                <a:lnTo>
                  <a:pt x="62" y="1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38" name="Freeform 144"/>
          <p:cNvSpPr>
            <a:spLocks noEditPoints="1"/>
          </p:cNvSpPr>
          <p:nvPr/>
        </p:nvSpPr>
        <p:spPr bwMode="auto">
          <a:xfrm>
            <a:off x="8201658" y="4878218"/>
            <a:ext cx="546325" cy="423753"/>
          </a:xfrm>
          <a:custGeom>
            <a:avLst/>
            <a:gdLst/>
            <a:ahLst/>
            <a:cxnLst>
              <a:cxn ang="0">
                <a:pos x="67" y="55"/>
              </a:cxn>
              <a:cxn ang="0">
                <a:pos x="65" y="56"/>
              </a:cxn>
              <a:cxn ang="0">
                <a:pos x="8" y="56"/>
              </a:cxn>
              <a:cxn ang="0">
                <a:pos x="6" y="55"/>
              </a:cxn>
              <a:cxn ang="0">
                <a:pos x="0" y="36"/>
              </a:cxn>
              <a:cxn ang="0">
                <a:pos x="36" y="0"/>
              </a:cxn>
              <a:cxn ang="0">
                <a:pos x="72" y="36"/>
              </a:cxn>
              <a:cxn ang="0">
                <a:pos x="67" y="55"/>
              </a:cxn>
              <a:cxn ang="0">
                <a:pos x="11" y="30"/>
              </a:cxn>
              <a:cxn ang="0">
                <a:pos x="6" y="36"/>
              </a:cxn>
              <a:cxn ang="0">
                <a:pos x="11" y="41"/>
              </a:cxn>
              <a:cxn ang="0">
                <a:pos x="16" y="36"/>
              </a:cxn>
              <a:cxn ang="0">
                <a:pos x="11" y="30"/>
              </a:cxn>
              <a:cxn ang="0">
                <a:pos x="18" y="12"/>
              </a:cxn>
              <a:cxn ang="0">
                <a:pos x="13" y="18"/>
              </a:cxn>
              <a:cxn ang="0">
                <a:pos x="18" y="23"/>
              </a:cxn>
              <a:cxn ang="0">
                <a:pos x="24" y="18"/>
              </a:cxn>
              <a:cxn ang="0">
                <a:pos x="18" y="12"/>
              </a:cxn>
              <a:cxn ang="0">
                <a:pos x="45" y="22"/>
              </a:cxn>
              <a:cxn ang="0">
                <a:pos x="43" y="18"/>
              </a:cxn>
              <a:cxn ang="0">
                <a:pos x="40" y="20"/>
              </a:cxn>
              <a:cxn ang="0">
                <a:pos x="36" y="36"/>
              </a:cxn>
              <a:cxn ang="0">
                <a:pos x="29" y="41"/>
              </a:cxn>
              <a:cxn ang="0">
                <a:pos x="34" y="51"/>
              </a:cxn>
              <a:cxn ang="0">
                <a:pos x="44" y="45"/>
              </a:cxn>
              <a:cxn ang="0">
                <a:pos x="41" y="37"/>
              </a:cxn>
              <a:cxn ang="0">
                <a:pos x="45" y="22"/>
              </a:cxn>
              <a:cxn ang="0">
                <a:pos x="36" y="5"/>
              </a:cxn>
              <a:cxn ang="0">
                <a:pos x="31" y="10"/>
              </a:cxn>
              <a:cxn ang="0">
                <a:pos x="36" y="15"/>
              </a:cxn>
              <a:cxn ang="0">
                <a:pos x="42" y="10"/>
              </a:cxn>
              <a:cxn ang="0">
                <a:pos x="36" y="5"/>
              </a:cxn>
              <a:cxn ang="0">
                <a:pos x="54" y="12"/>
              </a:cxn>
              <a:cxn ang="0">
                <a:pos x="49" y="18"/>
              </a:cxn>
              <a:cxn ang="0">
                <a:pos x="54" y="23"/>
              </a:cxn>
              <a:cxn ang="0">
                <a:pos x="60" y="18"/>
              </a:cxn>
              <a:cxn ang="0">
                <a:pos x="54" y="12"/>
              </a:cxn>
              <a:cxn ang="0">
                <a:pos x="62" y="30"/>
              </a:cxn>
              <a:cxn ang="0">
                <a:pos x="57" y="36"/>
              </a:cxn>
              <a:cxn ang="0">
                <a:pos x="62" y="41"/>
              </a:cxn>
              <a:cxn ang="0">
                <a:pos x="67" y="36"/>
              </a:cxn>
              <a:cxn ang="0">
                <a:pos x="62" y="30"/>
              </a:cxn>
            </a:cxnLst>
            <a:rect l="0" t="0" r="r" b="b"/>
            <a:pathLst>
              <a:path w="72" h="56">
                <a:moveTo>
                  <a:pt x="67" y="55"/>
                </a:moveTo>
                <a:cubicBezTo>
                  <a:pt x="66" y="56"/>
                  <a:pt x="66" y="56"/>
                  <a:pt x="65" y="56"/>
                </a:cubicBezTo>
                <a:cubicBezTo>
                  <a:pt x="8" y="56"/>
                  <a:pt x="8" y="56"/>
                  <a:pt x="8" y="56"/>
                </a:cubicBezTo>
                <a:cubicBezTo>
                  <a:pt x="7" y="56"/>
                  <a:pt x="7" y="56"/>
                  <a:pt x="6" y="55"/>
                </a:cubicBezTo>
                <a:cubicBezTo>
                  <a:pt x="2" y="49"/>
                  <a:pt x="0" y="42"/>
                  <a:pt x="0" y="36"/>
                </a:cubicBezTo>
                <a:cubicBezTo>
                  <a:pt x="0" y="16"/>
                  <a:pt x="17" y="0"/>
                  <a:pt x="36" y="0"/>
                </a:cubicBezTo>
                <a:cubicBezTo>
                  <a:pt x="56" y="0"/>
                  <a:pt x="72" y="16"/>
                  <a:pt x="72" y="36"/>
                </a:cubicBezTo>
                <a:cubicBezTo>
                  <a:pt x="72" y="42"/>
                  <a:pt x="70" y="49"/>
                  <a:pt x="67" y="55"/>
                </a:cubicBezTo>
                <a:close/>
                <a:moveTo>
                  <a:pt x="11" y="30"/>
                </a:moveTo>
                <a:cubicBezTo>
                  <a:pt x="8" y="30"/>
                  <a:pt x="6" y="33"/>
                  <a:pt x="6" y="36"/>
                </a:cubicBezTo>
                <a:cubicBezTo>
                  <a:pt x="6" y="38"/>
                  <a:pt x="8" y="41"/>
                  <a:pt x="11" y="41"/>
                </a:cubicBezTo>
                <a:cubicBezTo>
                  <a:pt x="14" y="41"/>
                  <a:pt x="16" y="38"/>
                  <a:pt x="16" y="36"/>
                </a:cubicBezTo>
                <a:cubicBezTo>
                  <a:pt x="16" y="33"/>
                  <a:pt x="14" y="30"/>
                  <a:pt x="11" y="30"/>
                </a:cubicBezTo>
                <a:close/>
                <a:moveTo>
                  <a:pt x="18" y="12"/>
                </a:moveTo>
                <a:cubicBezTo>
                  <a:pt x="16" y="12"/>
                  <a:pt x="13" y="15"/>
                  <a:pt x="13" y="18"/>
                </a:cubicBezTo>
                <a:cubicBezTo>
                  <a:pt x="13" y="20"/>
                  <a:pt x="16" y="23"/>
                  <a:pt x="18" y="23"/>
                </a:cubicBezTo>
                <a:cubicBezTo>
                  <a:pt x="21" y="23"/>
                  <a:pt x="24" y="20"/>
                  <a:pt x="24" y="18"/>
                </a:cubicBezTo>
                <a:cubicBezTo>
                  <a:pt x="24" y="15"/>
                  <a:pt x="21" y="12"/>
                  <a:pt x="18" y="12"/>
                </a:cubicBezTo>
                <a:close/>
                <a:moveTo>
                  <a:pt x="45" y="22"/>
                </a:moveTo>
                <a:cubicBezTo>
                  <a:pt x="45" y="20"/>
                  <a:pt x="44" y="19"/>
                  <a:pt x="43" y="18"/>
                </a:cubicBezTo>
                <a:cubicBezTo>
                  <a:pt x="42" y="18"/>
                  <a:pt x="40" y="19"/>
                  <a:pt x="40" y="20"/>
                </a:cubicBezTo>
                <a:cubicBezTo>
                  <a:pt x="36" y="36"/>
                  <a:pt x="36" y="36"/>
                  <a:pt x="36" y="36"/>
                </a:cubicBezTo>
                <a:cubicBezTo>
                  <a:pt x="33" y="36"/>
                  <a:pt x="30" y="38"/>
                  <a:pt x="29" y="41"/>
                </a:cubicBezTo>
                <a:cubicBezTo>
                  <a:pt x="28" y="45"/>
                  <a:pt x="30" y="50"/>
                  <a:pt x="34" y="51"/>
                </a:cubicBezTo>
                <a:cubicBezTo>
                  <a:pt x="39" y="52"/>
                  <a:pt x="43" y="49"/>
                  <a:pt x="44" y="45"/>
                </a:cubicBezTo>
                <a:cubicBezTo>
                  <a:pt x="45" y="42"/>
                  <a:pt x="43" y="39"/>
                  <a:pt x="41" y="37"/>
                </a:cubicBezTo>
                <a:lnTo>
                  <a:pt x="45" y="22"/>
                </a:lnTo>
                <a:close/>
                <a:moveTo>
                  <a:pt x="36" y="5"/>
                </a:moveTo>
                <a:cubicBezTo>
                  <a:pt x="34" y="5"/>
                  <a:pt x="31" y="7"/>
                  <a:pt x="31" y="10"/>
                </a:cubicBezTo>
                <a:cubicBezTo>
                  <a:pt x="31" y="13"/>
                  <a:pt x="34" y="15"/>
                  <a:pt x="36" y="15"/>
                </a:cubicBezTo>
                <a:cubicBezTo>
                  <a:pt x="39" y="15"/>
                  <a:pt x="42" y="13"/>
                  <a:pt x="42" y="10"/>
                </a:cubicBezTo>
                <a:cubicBezTo>
                  <a:pt x="42" y="7"/>
                  <a:pt x="39" y="5"/>
                  <a:pt x="36" y="5"/>
                </a:cubicBezTo>
                <a:close/>
                <a:moveTo>
                  <a:pt x="54" y="12"/>
                </a:moveTo>
                <a:cubicBezTo>
                  <a:pt x="52" y="12"/>
                  <a:pt x="49" y="15"/>
                  <a:pt x="49" y="18"/>
                </a:cubicBezTo>
                <a:cubicBezTo>
                  <a:pt x="49" y="20"/>
                  <a:pt x="52" y="23"/>
                  <a:pt x="54" y="23"/>
                </a:cubicBezTo>
                <a:cubicBezTo>
                  <a:pt x="57" y="23"/>
                  <a:pt x="60" y="20"/>
                  <a:pt x="60" y="18"/>
                </a:cubicBezTo>
                <a:cubicBezTo>
                  <a:pt x="60" y="15"/>
                  <a:pt x="57" y="12"/>
                  <a:pt x="54" y="12"/>
                </a:cubicBezTo>
                <a:close/>
                <a:moveTo>
                  <a:pt x="62" y="30"/>
                </a:moveTo>
                <a:cubicBezTo>
                  <a:pt x="59" y="30"/>
                  <a:pt x="57" y="33"/>
                  <a:pt x="57" y="36"/>
                </a:cubicBezTo>
                <a:cubicBezTo>
                  <a:pt x="57" y="38"/>
                  <a:pt x="59" y="41"/>
                  <a:pt x="62" y="41"/>
                </a:cubicBezTo>
                <a:cubicBezTo>
                  <a:pt x="65" y="41"/>
                  <a:pt x="67" y="38"/>
                  <a:pt x="67" y="36"/>
                </a:cubicBezTo>
                <a:cubicBezTo>
                  <a:pt x="67" y="33"/>
                  <a:pt x="65" y="30"/>
                  <a:pt x="62" y="3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40" name="Freeform 234"/>
          <p:cNvSpPr>
            <a:spLocks/>
          </p:cNvSpPr>
          <p:nvPr/>
        </p:nvSpPr>
        <p:spPr bwMode="auto">
          <a:xfrm>
            <a:off x="10002235" y="4113922"/>
            <a:ext cx="547288" cy="554735"/>
          </a:xfrm>
          <a:custGeom>
            <a:avLst/>
            <a:gdLst/>
            <a:ahLst/>
            <a:cxnLst>
              <a:cxn ang="0">
                <a:pos x="66" y="25"/>
              </a:cxn>
              <a:cxn ang="0">
                <a:pos x="51" y="40"/>
              </a:cxn>
              <a:cxn ang="0">
                <a:pos x="57" y="46"/>
              </a:cxn>
              <a:cxn ang="0">
                <a:pos x="51" y="52"/>
              </a:cxn>
              <a:cxn ang="0">
                <a:pos x="20" y="55"/>
              </a:cxn>
              <a:cxn ang="0">
                <a:pos x="7" y="69"/>
              </a:cxn>
              <a:cxn ang="0">
                <a:pos x="0" y="69"/>
              </a:cxn>
              <a:cxn ang="0">
                <a:pos x="0" y="62"/>
              </a:cxn>
              <a:cxn ang="0">
                <a:pos x="14" y="48"/>
              </a:cxn>
              <a:cxn ang="0">
                <a:pos x="17" y="18"/>
              </a:cxn>
              <a:cxn ang="0">
                <a:pos x="23" y="12"/>
              </a:cxn>
              <a:cxn ang="0">
                <a:pos x="29" y="17"/>
              </a:cxn>
              <a:cxn ang="0">
                <a:pos x="44" y="2"/>
              </a:cxn>
              <a:cxn ang="0">
                <a:pos x="51" y="2"/>
              </a:cxn>
              <a:cxn ang="0">
                <a:pos x="51" y="9"/>
              </a:cxn>
              <a:cxn ang="0">
                <a:pos x="35" y="24"/>
              </a:cxn>
              <a:cxn ang="0">
                <a:pos x="44" y="33"/>
              </a:cxn>
              <a:cxn ang="0">
                <a:pos x="60" y="18"/>
              </a:cxn>
              <a:cxn ang="0">
                <a:pos x="66" y="18"/>
              </a:cxn>
              <a:cxn ang="0">
                <a:pos x="66" y="25"/>
              </a:cxn>
            </a:cxnLst>
            <a:rect l="0" t="0" r="r" b="b"/>
            <a:pathLst>
              <a:path w="68" h="69">
                <a:moveTo>
                  <a:pt x="66" y="25"/>
                </a:moveTo>
                <a:cubicBezTo>
                  <a:pt x="51" y="40"/>
                  <a:pt x="51" y="40"/>
                  <a:pt x="51" y="40"/>
                </a:cubicBezTo>
                <a:cubicBezTo>
                  <a:pt x="57" y="46"/>
                  <a:pt x="57" y="46"/>
                  <a:pt x="57" y="46"/>
                </a:cubicBezTo>
                <a:cubicBezTo>
                  <a:pt x="51" y="52"/>
                  <a:pt x="51" y="52"/>
                  <a:pt x="51" y="52"/>
                </a:cubicBezTo>
                <a:cubicBezTo>
                  <a:pt x="42" y="60"/>
                  <a:pt x="30" y="61"/>
                  <a:pt x="20" y="55"/>
                </a:cubicBezTo>
                <a:cubicBezTo>
                  <a:pt x="7" y="69"/>
                  <a:pt x="7" y="69"/>
                  <a:pt x="7" y="69"/>
                </a:cubicBezTo>
                <a:cubicBezTo>
                  <a:pt x="0" y="69"/>
                  <a:pt x="0" y="69"/>
                  <a:pt x="0" y="69"/>
                </a:cubicBezTo>
                <a:cubicBezTo>
                  <a:pt x="0" y="62"/>
                  <a:pt x="0" y="62"/>
                  <a:pt x="0" y="62"/>
                </a:cubicBezTo>
                <a:cubicBezTo>
                  <a:pt x="14" y="48"/>
                  <a:pt x="14" y="48"/>
                  <a:pt x="14" y="48"/>
                </a:cubicBezTo>
                <a:cubicBezTo>
                  <a:pt x="7" y="39"/>
                  <a:pt x="8" y="26"/>
                  <a:pt x="17" y="18"/>
                </a:cubicBezTo>
                <a:cubicBezTo>
                  <a:pt x="23" y="12"/>
                  <a:pt x="23" y="12"/>
                  <a:pt x="23" y="12"/>
                </a:cubicBezTo>
                <a:cubicBezTo>
                  <a:pt x="29" y="17"/>
                  <a:pt x="29" y="17"/>
                  <a:pt x="29" y="17"/>
                </a:cubicBezTo>
                <a:cubicBezTo>
                  <a:pt x="44" y="2"/>
                  <a:pt x="44" y="2"/>
                  <a:pt x="44" y="2"/>
                </a:cubicBezTo>
                <a:cubicBezTo>
                  <a:pt x="46" y="0"/>
                  <a:pt x="49" y="0"/>
                  <a:pt x="51" y="2"/>
                </a:cubicBezTo>
                <a:cubicBezTo>
                  <a:pt x="52" y="4"/>
                  <a:pt x="52" y="7"/>
                  <a:pt x="51" y="9"/>
                </a:cubicBezTo>
                <a:cubicBezTo>
                  <a:pt x="35" y="24"/>
                  <a:pt x="35" y="24"/>
                  <a:pt x="35" y="24"/>
                </a:cubicBezTo>
                <a:cubicBezTo>
                  <a:pt x="44" y="33"/>
                  <a:pt x="44" y="33"/>
                  <a:pt x="44" y="33"/>
                </a:cubicBezTo>
                <a:cubicBezTo>
                  <a:pt x="60" y="18"/>
                  <a:pt x="60" y="18"/>
                  <a:pt x="60" y="18"/>
                </a:cubicBezTo>
                <a:cubicBezTo>
                  <a:pt x="61" y="16"/>
                  <a:pt x="64" y="16"/>
                  <a:pt x="66" y="18"/>
                </a:cubicBezTo>
                <a:cubicBezTo>
                  <a:pt x="68" y="20"/>
                  <a:pt x="68" y="23"/>
                  <a:pt x="66" y="25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054579321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Критерии оценивания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30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6736666" y="758807"/>
            <a:ext cx="1341437" cy="1341437"/>
          </a:xfrm>
          <a:custGeom>
            <a:avLst/>
            <a:gdLst>
              <a:gd name="connsiteX0" fmla="*/ 0 w 1006078"/>
              <a:gd name="connsiteY0" fmla="*/ 0 h 1006078"/>
              <a:gd name="connsiteX1" fmla="*/ 1006078 w 1006078"/>
              <a:gd name="connsiteY1" fmla="*/ 0 h 1006078"/>
              <a:gd name="connsiteX2" fmla="*/ 1006078 w 1006078"/>
              <a:gd name="connsiteY2" fmla="*/ 1006078 h 1006078"/>
              <a:gd name="connsiteX3" fmla="*/ 0 w 1006078"/>
              <a:gd name="connsiteY3" fmla="*/ 1006078 h 1006078"/>
              <a:gd name="connsiteX4" fmla="*/ 0 w 1006078"/>
              <a:gd name="connsiteY4" fmla="*/ 0 h 1006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078" h="1006078">
                <a:moveTo>
                  <a:pt x="0" y="0"/>
                </a:moveTo>
                <a:lnTo>
                  <a:pt x="1006078" y="0"/>
                </a:lnTo>
                <a:lnTo>
                  <a:pt x="1006078" y="1006078"/>
                </a:lnTo>
                <a:lnTo>
                  <a:pt x="0" y="100607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0800" tIns="50800" rIns="50800" bIns="50800" numCol="1" spcCol="1270" anchor="ctr" anchorCtr="0">
            <a:noAutofit/>
          </a:bodyPr>
          <a:lstStyle/>
          <a:p>
            <a:pPr algn="ctr" defTabSz="177795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34" name="Freeform 33"/>
          <p:cNvSpPr/>
          <p:nvPr/>
        </p:nvSpPr>
        <p:spPr>
          <a:xfrm>
            <a:off x="4113896" y="758807"/>
            <a:ext cx="1341437" cy="1341437"/>
          </a:xfrm>
          <a:custGeom>
            <a:avLst/>
            <a:gdLst>
              <a:gd name="connsiteX0" fmla="*/ 0 w 1006078"/>
              <a:gd name="connsiteY0" fmla="*/ 0 h 1006078"/>
              <a:gd name="connsiteX1" fmla="*/ 1006078 w 1006078"/>
              <a:gd name="connsiteY1" fmla="*/ 0 h 1006078"/>
              <a:gd name="connsiteX2" fmla="*/ 1006078 w 1006078"/>
              <a:gd name="connsiteY2" fmla="*/ 1006078 h 1006078"/>
              <a:gd name="connsiteX3" fmla="*/ 0 w 1006078"/>
              <a:gd name="connsiteY3" fmla="*/ 1006078 h 1006078"/>
              <a:gd name="connsiteX4" fmla="*/ 0 w 1006078"/>
              <a:gd name="connsiteY4" fmla="*/ 0 h 1006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078" h="1006078">
                <a:moveTo>
                  <a:pt x="0" y="0"/>
                </a:moveTo>
                <a:lnTo>
                  <a:pt x="1006078" y="0"/>
                </a:lnTo>
                <a:lnTo>
                  <a:pt x="1006078" y="1006078"/>
                </a:lnTo>
                <a:lnTo>
                  <a:pt x="0" y="100607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0800" tIns="50800" rIns="50800" bIns="50800" numCol="1" spcCol="1270" anchor="ctr" anchorCtr="0">
            <a:noAutofit/>
          </a:bodyPr>
          <a:lstStyle/>
          <a:p>
            <a:pPr algn="ctr" defTabSz="177795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70" name="Rounded Rectangle 69"/>
          <p:cNvSpPr/>
          <p:nvPr/>
        </p:nvSpPr>
        <p:spPr>
          <a:xfrm rot="18900000">
            <a:off x="3968664" y="1984670"/>
            <a:ext cx="3781333" cy="3781333"/>
          </a:xfrm>
          <a:prstGeom prst="roundRect">
            <a:avLst>
              <a:gd name="adj" fmla="val 2125"/>
            </a:avLst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3638102" y="1829403"/>
            <a:ext cx="1998783" cy="1973699"/>
            <a:chOff x="2901397" y="1304396"/>
            <a:chExt cx="1823780" cy="1800892"/>
          </a:xfrm>
        </p:grpSpPr>
        <p:sp>
          <p:nvSpPr>
            <p:cNvPr id="48" name="Rounded Rectangle 47"/>
            <p:cNvSpPr/>
            <p:nvPr/>
          </p:nvSpPr>
          <p:spPr>
            <a:xfrm>
              <a:off x="2901397" y="1377078"/>
              <a:ext cx="1823780" cy="1728210"/>
            </a:xfrm>
            <a:prstGeom prst="roundRect">
              <a:avLst>
                <a:gd name="adj" fmla="val 866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2901397" y="1304396"/>
              <a:ext cx="1823780" cy="1728210"/>
            </a:xfrm>
            <a:prstGeom prst="roundRect">
              <a:avLst>
                <a:gd name="adj" fmla="val 866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5928745" y="1829403"/>
            <a:ext cx="1998783" cy="1973699"/>
            <a:chOff x="2901397" y="1304396"/>
            <a:chExt cx="1823780" cy="1800892"/>
          </a:xfrm>
        </p:grpSpPr>
        <p:sp>
          <p:nvSpPr>
            <p:cNvPr id="61" name="Rounded Rectangle 60"/>
            <p:cNvSpPr/>
            <p:nvPr/>
          </p:nvSpPr>
          <p:spPr>
            <a:xfrm>
              <a:off x="2901397" y="1377078"/>
              <a:ext cx="1823780" cy="1728210"/>
            </a:xfrm>
            <a:prstGeom prst="roundRect">
              <a:avLst>
                <a:gd name="adj" fmla="val 8669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62" name="Rounded Rectangle 61"/>
            <p:cNvSpPr/>
            <p:nvPr/>
          </p:nvSpPr>
          <p:spPr>
            <a:xfrm>
              <a:off x="2901397" y="1304396"/>
              <a:ext cx="1823780" cy="1728210"/>
            </a:xfrm>
            <a:prstGeom prst="roundRect">
              <a:avLst>
                <a:gd name="adj" fmla="val 866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928745" y="3923764"/>
            <a:ext cx="1998783" cy="1973699"/>
            <a:chOff x="2901397" y="1304396"/>
            <a:chExt cx="1823780" cy="1800892"/>
          </a:xfrm>
        </p:grpSpPr>
        <p:sp>
          <p:nvSpPr>
            <p:cNvPr id="64" name="Rounded Rectangle 63"/>
            <p:cNvSpPr/>
            <p:nvPr/>
          </p:nvSpPr>
          <p:spPr>
            <a:xfrm>
              <a:off x="2901397" y="1377078"/>
              <a:ext cx="1823780" cy="1728210"/>
            </a:xfrm>
            <a:prstGeom prst="roundRect">
              <a:avLst>
                <a:gd name="adj" fmla="val 8669"/>
              </a:avLst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65" name="Rounded Rectangle 64"/>
            <p:cNvSpPr/>
            <p:nvPr/>
          </p:nvSpPr>
          <p:spPr>
            <a:xfrm>
              <a:off x="2901397" y="1304396"/>
              <a:ext cx="1823780" cy="1728210"/>
            </a:xfrm>
            <a:prstGeom prst="roundRect">
              <a:avLst>
                <a:gd name="adj" fmla="val 8669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3638102" y="3923764"/>
            <a:ext cx="1998783" cy="1973699"/>
            <a:chOff x="2901397" y="1304396"/>
            <a:chExt cx="1823780" cy="1800892"/>
          </a:xfrm>
        </p:grpSpPr>
        <p:sp>
          <p:nvSpPr>
            <p:cNvPr id="67" name="Rounded Rectangle 66"/>
            <p:cNvSpPr/>
            <p:nvPr/>
          </p:nvSpPr>
          <p:spPr>
            <a:xfrm>
              <a:off x="2901397" y="1377078"/>
              <a:ext cx="1823780" cy="1728210"/>
            </a:xfrm>
            <a:prstGeom prst="roundRect">
              <a:avLst>
                <a:gd name="adj" fmla="val 8669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2901397" y="1304396"/>
              <a:ext cx="1823780" cy="1728210"/>
            </a:xfrm>
            <a:prstGeom prst="roundRect">
              <a:avLst>
                <a:gd name="adj" fmla="val 8669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</p:grpSp>
      <p:sp>
        <p:nvSpPr>
          <p:cNvPr id="73" name="TextBox 72"/>
          <p:cNvSpPr txBox="1"/>
          <p:nvPr/>
        </p:nvSpPr>
        <p:spPr>
          <a:xfrm>
            <a:off x="8281492" y="1829403"/>
            <a:ext cx="3758108" cy="20512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ru-RU" sz="1333" dirty="0">
                <a:solidFill>
                  <a:prstClr val="black">
                    <a:lumMod val="50000"/>
                    <a:lumOff val="50000"/>
                  </a:prstClr>
                </a:solidFill>
              </a:rPr>
              <a:t>Схема оценки является ключевым </a:t>
            </a:r>
            <a:r>
              <a:rPr lang="ru-RU" sz="1333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инструментом, </a:t>
            </a:r>
            <a:r>
              <a:rPr lang="ru-RU" sz="1333" dirty="0">
                <a:solidFill>
                  <a:prstClr val="black">
                    <a:lumMod val="50000"/>
                    <a:lumOff val="50000"/>
                  </a:prstClr>
                </a:solidFill>
              </a:rPr>
              <a:t>так как она связывает оценку со стандартами, которые представляют навыки, подлежащие проверке. Она предназначена для назначения баллов,  выставляемых по каждому оцениваемому аспекту критериев в соответствии с весом в Спецификации </a:t>
            </a:r>
            <a:r>
              <a:rPr lang="ru-RU" sz="1333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стандартов. Схема </a:t>
            </a:r>
            <a:r>
              <a:rPr lang="ru-RU" sz="1333" dirty="0">
                <a:solidFill>
                  <a:prstClr val="black">
                    <a:lumMod val="50000"/>
                    <a:lumOff val="50000"/>
                  </a:prstClr>
                </a:solidFill>
              </a:rPr>
              <a:t>оценки устанавливает параметры для разработки экзаменационного </a:t>
            </a:r>
            <a:r>
              <a:rPr lang="ru-RU" sz="1333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задания с использованием возможностей </a:t>
            </a:r>
            <a:r>
              <a:rPr lang="en-US" sz="1333" dirty="0">
                <a:solidFill>
                  <a:prstClr val="black">
                    <a:lumMod val="50000"/>
                    <a:lumOff val="50000"/>
                  </a:prstClr>
                </a:solidFill>
              </a:rPr>
              <a:t>CIS</a:t>
            </a:r>
            <a:endParaRPr lang="en-US" sz="1333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grpSp>
        <p:nvGrpSpPr>
          <p:cNvPr id="75" name="Group 56"/>
          <p:cNvGrpSpPr/>
          <p:nvPr/>
        </p:nvGrpSpPr>
        <p:grpSpPr>
          <a:xfrm>
            <a:off x="372745" y="2266504"/>
            <a:ext cx="3034929" cy="477716"/>
            <a:chOff x="-296510" y="1406858"/>
            <a:chExt cx="2276197" cy="358287"/>
          </a:xfrm>
        </p:grpSpPr>
        <p:sp>
          <p:nvSpPr>
            <p:cNvPr id="76" name="TextBox 75"/>
            <p:cNvSpPr txBox="1"/>
            <p:nvPr/>
          </p:nvSpPr>
          <p:spPr>
            <a:xfrm>
              <a:off x="-296510" y="1611304"/>
              <a:ext cx="2276196" cy="15384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>
                <a:spcBef>
                  <a:spcPct val="20000"/>
                </a:spcBef>
                <a:defRPr/>
              </a:pPr>
              <a:endParaRPr lang="en-US" sz="1333" dirty="0">
                <a:solidFill>
                  <a:prstClr val="black">
                    <a:lumMod val="65000"/>
                    <a:lumOff val="35000"/>
                  </a:prstClr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1979638" y="1406858"/>
              <a:ext cx="49" cy="184666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algn="r" defTabSz="1375467"/>
              <a:endParaRPr lang="en-US" sz="16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357771" y="3928635"/>
            <a:ext cx="3034928" cy="23383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Bef>
                <a:spcPct val="20000"/>
              </a:spcBef>
              <a:defRPr/>
            </a:pPr>
            <a:r>
              <a:rPr lang="ru-RU" sz="1333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Определяют параметры уровня  необходимых  результатов при получении  профессиональных навыков через критерии и аспекты</a:t>
            </a:r>
          </a:p>
          <a:p>
            <a:pPr algn="r">
              <a:spcBef>
                <a:spcPct val="20000"/>
              </a:spcBef>
              <a:defRPr/>
            </a:pPr>
            <a:r>
              <a:rPr lang="ru-RU" sz="1333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Имеют </a:t>
            </a:r>
            <a:r>
              <a:rPr lang="ru-RU" sz="1333" dirty="0">
                <a:solidFill>
                  <a:prstClr val="black">
                    <a:lumMod val="50000"/>
                    <a:lumOff val="50000"/>
                  </a:prstClr>
                </a:solidFill>
              </a:rPr>
              <a:t>относительную важность в процентах и распределяются в баллах по модулям таким образом, чтобы общая сумма раздела и распределенных аспектов совпадали по шкале оценивания</a:t>
            </a:r>
            <a:endParaRPr lang="en-US" sz="1333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algn="r">
              <a:spcBef>
                <a:spcPct val="20000"/>
              </a:spcBef>
              <a:defRPr/>
            </a:pPr>
            <a:r>
              <a:rPr lang="en-US" sz="1333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 </a:t>
            </a:r>
            <a:endParaRPr lang="en-US" sz="1333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grpSp>
        <p:nvGrpSpPr>
          <p:cNvPr id="81" name="Group 59"/>
          <p:cNvGrpSpPr/>
          <p:nvPr/>
        </p:nvGrpSpPr>
        <p:grpSpPr>
          <a:xfrm>
            <a:off x="8281493" y="3953638"/>
            <a:ext cx="3758106" cy="2543517"/>
            <a:chOff x="7154104" y="3209991"/>
            <a:chExt cx="2818579" cy="1907637"/>
          </a:xfrm>
        </p:grpSpPr>
        <p:sp>
          <p:nvSpPr>
            <p:cNvPr id="82" name="TextBox 81"/>
            <p:cNvSpPr txBox="1"/>
            <p:nvPr/>
          </p:nvSpPr>
          <p:spPr>
            <a:xfrm>
              <a:off x="7187457" y="3209991"/>
              <a:ext cx="2785226" cy="19076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spcBef>
                  <a:spcPct val="20000"/>
                </a:spcBef>
                <a:defRPr/>
              </a:pPr>
              <a:r>
                <a:rPr lang="ru-RU" sz="1333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Критерии оценки создаются лицом (лицами), разрабатывающим схему </a:t>
              </a:r>
              <a:r>
                <a:rPr lang="ru-RU" sz="1333" dirty="0" smtClean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оценки</a:t>
              </a:r>
            </a:p>
            <a:p>
              <a:pPr>
                <a:spcBef>
                  <a:spcPct val="20000"/>
                </a:spcBef>
                <a:defRPr/>
              </a:pPr>
              <a:r>
                <a:rPr lang="ru-RU" sz="1333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Каждый критерий оценки делится на один или несколько подкритериев. Каждый вспомогательный критерий становится заголовком для </a:t>
              </a:r>
              <a:r>
                <a:rPr lang="ru-RU" sz="1333" dirty="0" smtClean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оценки</a:t>
              </a:r>
            </a:p>
            <a:p>
              <a:pPr>
                <a:spcBef>
                  <a:spcPct val="20000"/>
                </a:spcBef>
                <a:defRPr/>
              </a:pPr>
              <a:r>
                <a:rPr lang="ru-RU" sz="1333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Каждый аспект определяет, в деталях, один показатель, который должен быть подвергнут оценке и отмечен соответствующими баллами вместе с комментариями и инструкциями </a:t>
              </a:r>
              <a:r>
                <a:rPr lang="ru-RU" sz="1333" dirty="0" smtClean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(дескрипторами) о </a:t>
              </a:r>
              <a:r>
                <a:rPr lang="ru-RU" sz="1333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том, как должна производиться </a:t>
              </a:r>
              <a:r>
                <a:rPr lang="ru-RU" sz="1333" dirty="0" smtClean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оценка.</a:t>
              </a:r>
              <a:endParaRPr lang="en-US" sz="1333" dirty="0">
                <a:solidFill>
                  <a:prstClr val="black">
                    <a:lumMod val="65000"/>
                    <a:lumOff val="35000"/>
                  </a:prstClr>
                </a:solidFill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7154104" y="3244276"/>
              <a:ext cx="49" cy="184666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defTabSz="1375467"/>
              <a:endParaRPr lang="en-US" sz="1600" b="1" dirty="0">
                <a:solidFill>
                  <a:srgbClr val="007EAE"/>
                </a:solidFill>
              </a:endParaRPr>
            </a:p>
          </p:txBody>
        </p:sp>
      </p:grpSp>
      <p:sp>
        <p:nvSpPr>
          <p:cNvPr id="84" name="Freeform 52"/>
          <p:cNvSpPr>
            <a:spLocks noEditPoints="1"/>
          </p:cNvSpPr>
          <p:nvPr/>
        </p:nvSpPr>
        <p:spPr bwMode="auto">
          <a:xfrm>
            <a:off x="6648913" y="2062489"/>
            <a:ext cx="558447" cy="558447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27" y="8"/>
              </a:cxn>
              <a:cxn ang="0">
                <a:pos x="8" y="27"/>
              </a:cxn>
              <a:cxn ang="0">
                <a:pos x="27" y="47"/>
              </a:cxn>
              <a:cxn ang="0">
                <a:pos x="47" y="27"/>
              </a:cxn>
              <a:cxn ang="0">
                <a:pos x="27" y="8"/>
              </a:cxn>
              <a:cxn ang="0">
                <a:pos x="32" y="31"/>
              </a:cxn>
              <a:cxn ang="0">
                <a:pos x="31" y="32"/>
              </a:cxn>
              <a:cxn ang="0">
                <a:pos x="19" y="32"/>
              </a:cxn>
              <a:cxn ang="0">
                <a:pos x="18" y="31"/>
              </a:cxn>
              <a:cxn ang="0">
                <a:pos x="18" y="28"/>
              </a:cxn>
              <a:cxn ang="0">
                <a:pos x="19" y="27"/>
              </a:cxn>
              <a:cxn ang="0">
                <a:pos x="27" y="27"/>
              </a:cxn>
              <a:cxn ang="0">
                <a:pos x="27" y="15"/>
              </a:cxn>
              <a:cxn ang="0">
                <a:pos x="28" y="14"/>
              </a:cxn>
              <a:cxn ang="0">
                <a:pos x="31" y="14"/>
              </a:cxn>
              <a:cxn ang="0">
                <a:pos x="32" y="15"/>
              </a:cxn>
              <a:cxn ang="0">
                <a:pos x="32" y="31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27" y="8"/>
                </a:moveTo>
                <a:cubicBezTo>
                  <a:pt x="16" y="8"/>
                  <a:pt x="8" y="17"/>
                  <a:pt x="8" y="27"/>
                </a:cubicBezTo>
                <a:cubicBezTo>
                  <a:pt x="8" y="38"/>
                  <a:pt x="16" y="47"/>
                  <a:pt x="27" y="47"/>
                </a:cubicBezTo>
                <a:cubicBezTo>
                  <a:pt x="38" y="47"/>
                  <a:pt x="47" y="38"/>
                  <a:pt x="47" y="27"/>
                </a:cubicBezTo>
                <a:cubicBezTo>
                  <a:pt x="47" y="17"/>
                  <a:pt x="38" y="8"/>
                  <a:pt x="27" y="8"/>
                </a:cubicBezTo>
                <a:close/>
                <a:moveTo>
                  <a:pt x="32" y="31"/>
                </a:moveTo>
                <a:cubicBezTo>
                  <a:pt x="32" y="31"/>
                  <a:pt x="31" y="32"/>
                  <a:pt x="31" y="32"/>
                </a:cubicBezTo>
                <a:cubicBezTo>
                  <a:pt x="19" y="32"/>
                  <a:pt x="19" y="32"/>
                  <a:pt x="19" y="32"/>
                </a:cubicBezTo>
                <a:cubicBezTo>
                  <a:pt x="19" y="32"/>
                  <a:pt x="18" y="31"/>
                  <a:pt x="18" y="31"/>
                </a:cubicBezTo>
                <a:cubicBezTo>
                  <a:pt x="18" y="28"/>
                  <a:pt x="18" y="28"/>
                  <a:pt x="18" y="28"/>
                </a:cubicBezTo>
                <a:cubicBezTo>
                  <a:pt x="18" y="28"/>
                  <a:pt x="19" y="27"/>
                  <a:pt x="19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27" y="15"/>
                  <a:pt x="27" y="15"/>
                  <a:pt x="27" y="15"/>
                </a:cubicBezTo>
                <a:cubicBezTo>
                  <a:pt x="27" y="14"/>
                  <a:pt x="28" y="14"/>
                  <a:pt x="28" y="14"/>
                </a:cubicBezTo>
                <a:cubicBezTo>
                  <a:pt x="31" y="14"/>
                  <a:pt x="31" y="14"/>
                  <a:pt x="31" y="14"/>
                </a:cubicBezTo>
                <a:cubicBezTo>
                  <a:pt x="31" y="14"/>
                  <a:pt x="32" y="14"/>
                  <a:pt x="32" y="15"/>
                </a:cubicBezTo>
                <a:lnTo>
                  <a:pt x="32" y="31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6270970" y="2864178"/>
            <a:ext cx="1290354" cy="22576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 defTabSz="1375467"/>
            <a:r>
              <a:rPr lang="ru-RU" sz="1467" b="1" dirty="0" smtClean="0">
                <a:solidFill>
                  <a:prstClr val="white"/>
                </a:solidFill>
              </a:rPr>
              <a:t>Схема оценки</a:t>
            </a:r>
            <a:endParaRPr lang="en-US" sz="1467" b="1" dirty="0">
              <a:solidFill>
                <a:prstClr val="white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3619311" y="2525528"/>
            <a:ext cx="1933029" cy="67730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 defTabSz="1375467"/>
            <a:r>
              <a:rPr lang="ru-RU" sz="1467" b="1" dirty="0" smtClean="0">
                <a:solidFill>
                  <a:prstClr val="white"/>
                </a:solidFill>
              </a:rPr>
              <a:t>Спецификация</a:t>
            </a:r>
          </a:p>
          <a:p>
            <a:pPr algn="ctr" defTabSz="1375467"/>
            <a:r>
              <a:rPr lang="ru-RU" sz="1467" b="1" dirty="0" smtClean="0">
                <a:solidFill>
                  <a:prstClr val="white"/>
                </a:solidFill>
              </a:rPr>
              <a:t> профессиональных</a:t>
            </a:r>
          </a:p>
          <a:p>
            <a:pPr algn="ctr" defTabSz="1375467"/>
            <a:r>
              <a:rPr lang="ru-RU" sz="1467" b="1" dirty="0" smtClean="0">
                <a:solidFill>
                  <a:prstClr val="white"/>
                </a:solidFill>
              </a:rPr>
              <a:t> стандартов</a:t>
            </a:r>
            <a:endParaRPr lang="en-US" sz="1467" b="1" dirty="0">
              <a:solidFill>
                <a:prstClr val="white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3948201" y="4728517"/>
            <a:ext cx="1378583" cy="45153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 defTabSz="1375467"/>
            <a:r>
              <a:rPr lang="ru-RU" sz="1467" b="1" dirty="0" smtClean="0">
                <a:solidFill>
                  <a:prstClr val="white"/>
                </a:solidFill>
              </a:rPr>
              <a:t>Разделы </a:t>
            </a:r>
          </a:p>
          <a:p>
            <a:pPr algn="ctr" defTabSz="1375467"/>
            <a:r>
              <a:rPr lang="ru-RU" sz="1467" b="1" dirty="0" smtClean="0">
                <a:solidFill>
                  <a:prstClr val="white"/>
                </a:solidFill>
              </a:rPr>
              <a:t>спецификации</a:t>
            </a:r>
          </a:p>
        </p:txBody>
      </p:sp>
      <p:sp>
        <p:nvSpPr>
          <p:cNvPr id="96" name="Rectangle 95"/>
          <p:cNvSpPr/>
          <p:nvPr/>
        </p:nvSpPr>
        <p:spPr>
          <a:xfrm>
            <a:off x="5987172" y="4846890"/>
            <a:ext cx="1881926" cy="22576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 defTabSz="1375467"/>
            <a:r>
              <a:rPr lang="ru-RU" sz="1467" b="1" dirty="0" smtClean="0">
                <a:solidFill>
                  <a:prstClr val="white"/>
                </a:solidFill>
              </a:rPr>
              <a:t>Критерии и аспекты</a:t>
            </a:r>
            <a:endParaRPr lang="en-US" sz="1467" b="1" dirty="0">
              <a:solidFill>
                <a:prstClr val="white"/>
              </a:solidFill>
            </a:endParaRPr>
          </a:p>
        </p:txBody>
      </p:sp>
      <p:sp>
        <p:nvSpPr>
          <p:cNvPr id="97" name="Freeform 187"/>
          <p:cNvSpPr>
            <a:spLocks noEditPoints="1"/>
          </p:cNvSpPr>
          <p:nvPr/>
        </p:nvSpPr>
        <p:spPr bwMode="auto">
          <a:xfrm>
            <a:off x="4347334" y="2164062"/>
            <a:ext cx="580319" cy="375036"/>
          </a:xfrm>
          <a:custGeom>
            <a:avLst/>
            <a:gdLst/>
            <a:ahLst/>
            <a:cxnLst>
              <a:cxn ang="0">
                <a:pos x="68" y="25"/>
              </a:cxn>
              <a:cxn ang="0">
                <a:pos x="34" y="44"/>
              </a:cxn>
              <a:cxn ang="0">
                <a:pos x="1" y="25"/>
              </a:cxn>
              <a:cxn ang="0">
                <a:pos x="0" y="22"/>
              </a:cxn>
              <a:cxn ang="0">
                <a:pos x="1" y="20"/>
              </a:cxn>
              <a:cxn ang="0">
                <a:pos x="34" y="0"/>
              </a:cxn>
              <a:cxn ang="0">
                <a:pos x="68" y="20"/>
              </a:cxn>
              <a:cxn ang="0">
                <a:pos x="68" y="22"/>
              </a:cxn>
              <a:cxn ang="0">
                <a:pos x="68" y="25"/>
              </a:cxn>
              <a:cxn ang="0">
                <a:pos x="49" y="9"/>
              </a:cxn>
              <a:cxn ang="0">
                <a:pos x="51" y="17"/>
              </a:cxn>
              <a:cxn ang="0">
                <a:pos x="34" y="34"/>
              </a:cxn>
              <a:cxn ang="0">
                <a:pos x="17" y="17"/>
              </a:cxn>
              <a:cxn ang="0">
                <a:pos x="20" y="9"/>
              </a:cxn>
              <a:cxn ang="0">
                <a:pos x="5" y="22"/>
              </a:cxn>
              <a:cxn ang="0">
                <a:pos x="34" y="39"/>
              </a:cxn>
              <a:cxn ang="0">
                <a:pos x="64" y="22"/>
              </a:cxn>
              <a:cxn ang="0">
                <a:pos x="49" y="9"/>
              </a:cxn>
              <a:cxn ang="0">
                <a:pos x="34" y="6"/>
              </a:cxn>
              <a:cxn ang="0">
                <a:pos x="23" y="17"/>
              </a:cxn>
              <a:cxn ang="0">
                <a:pos x="25" y="19"/>
              </a:cxn>
              <a:cxn ang="0">
                <a:pos x="27" y="17"/>
              </a:cxn>
              <a:cxn ang="0">
                <a:pos x="34" y="9"/>
              </a:cxn>
              <a:cxn ang="0">
                <a:pos x="36" y="8"/>
              </a:cxn>
              <a:cxn ang="0">
                <a:pos x="34" y="6"/>
              </a:cxn>
            </a:cxnLst>
            <a:rect l="0" t="0" r="r" b="b"/>
            <a:pathLst>
              <a:path w="68" h="44">
                <a:moveTo>
                  <a:pt x="68" y="25"/>
                </a:moveTo>
                <a:cubicBezTo>
                  <a:pt x="61" y="36"/>
                  <a:pt x="48" y="44"/>
                  <a:pt x="34" y="44"/>
                </a:cubicBezTo>
                <a:cubicBezTo>
                  <a:pt x="21" y="44"/>
                  <a:pt x="8" y="36"/>
                  <a:pt x="1" y="25"/>
                </a:cubicBezTo>
                <a:cubicBezTo>
                  <a:pt x="1" y="24"/>
                  <a:pt x="0" y="23"/>
                  <a:pt x="0" y="22"/>
                </a:cubicBezTo>
                <a:cubicBezTo>
                  <a:pt x="0" y="21"/>
                  <a:pt x="1" y="20"/>
                  <a:pt x="1" y="20"/>
                </a:cubicBezTo>
                <a:cubicBezTo>
                  <a:pt x="8" y="8"/>
                  <a:pt x="21" y="0"/>
                  <a:pt x="34" y="0"/>
                </a:cubicBezTo>
                <a:cubicBezTo>
                  <a:pt x="48" y="0"/>
                  <a:pt x="61" y="8"/>
                  <a:pt x="68" y="20"/>
                </a:cubicBezTo>
                <a:cubicBezTo>
                  <a:pt x="68" y="20"/>
                  <a:pt x="68" y="21"/>
                  <a:pt x="68" y="22"/>
                </a:cubicBezTo>
                <a:cubicBezTo>
                  <a:pt x="68" y="23"/>
                  <a:pt x="68" y="24"/>
                  <a:pt x="68" y="25"/>
                </a:cubicBezTo>
                <a:close/>
                <a:moveTo>
                  <a:pt x="49" y="9"/>
                </a:moveTo>
                <a:cubicBezTo>
                  <a:pt x="51" y="11"/>
                  <a:pt x="51" y="14"/>
                  <a:pt x="51" y="17"/>
                </a:cubicBezTo>
                <a:cubicBezTo>
                  <a:pt x="51" y="27"/>
                  <a:pt x="44" y="34"/>
                  <a:pt x="34" y="34"/>
                </a:cubicBezTo>
                <a:cubicBezTo>
                  <a:pt x="25" y="34"/>
                  <a:pt x="17" y="27"/>
                  <a:pt x="17" y="17"/>
                </a:cubicBezTo>
                <a:cubicBezTo>
                  <a:pt x="17" y="14"/>
                  <a:pt x="18" y="11"/>
                  <a:pt x="20" y="9"/>
                </a:cubicBezTo>
                <a:cubicBezTo>
                  <a:pt x="14" y="12"/>
                  <a:pt x="9" y="17"/>
                  <a:pt x="5" y="22"/>
                </a:cubicBezTo>
                <a:cubicBezTo>
                  <a:pt x="12" y="32"/>
                  <a:pt x="22" y="39"/>
                  <a:pt x="34" y="39"/>
                </a:cubicBezTo>
                <a:cubicBezTo>
                  <a:pt x="47" y="39"/>
                  <a:pt x="57" y="32"/>
                  <a:pt x="64" y="22"/>
                </a:cubicBezTo>
                <a:cubicBezTo>
                  <a:pt x="60" y="17"/>
                  <a:pt x="55" y="12"/>
                  <a:pt x="49" y="9"/>
                </a:cubicBezTo>
                <a:close/>
                <a:moveTo>
                  <a:pt x="34" y="6"/>
                </a:moveTo>
                <a:cubicBezTo>
                  <a:pt x="28" y="6"/>
                  <a:pt x="23" y="11"/>
                  <a:pt x="23" y="17"/>
                </a:cubicBezTo>
                <a:cubicBezTo>
                  <a:pt x="23" y="18"/>
                  <a:pt x="24" y="19"/>
                  <a:pt x="25" y="19"/>
                </a:cubicBezTo>
                <a:cubicBezTo>
                  <a:pt x="26" y="19"/>
                  <a:pt x="27" y="18"/>
                  <a:pt x="27" y="17"/>
                </a:cubicBezTo>
                <a:cubicBezTo>
                  <a:pt x="27" y="13"/>
                  <a:pt x="30" y="9"/>
                  <a:pt x="34" y="9"/>
                </a:cubicBezTo>
                <a:cubicBezTo>
                  <a:pt x="35" y="9"/>
                  <a:pt x="36" y="9"/>
                  <a:pt x="36" y="8"/>
                </a:cubicBezTo>
                <a:cubicBezTo>
                  <a:pt x="36" y="7"/>
                  <a:pt x="35" y="6"/>
                  <a:pt x="34" y="6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1316" y="1829403"/>
            <a:ext cx="3262011" cy="1938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20000"/>
              </a:spcBef>
              <a:defRPr/>
            </a:pPr>
            <a:r>
              <a:rPr lang="ru-RU" sz="1333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Общее </a:t>
            </a:r>
            <a:r>
              <a:rPr lang="ru-RU" sz="1333" dirty="0">
                <a:solidFill>
                  <a:prstClr val="black">
                    <a:lumMod val="50000"/>
                    <a:lumOff val="50000"/>
                  </a:prstClr>
                </a:solidFill>
              </a:rPr>
              <a:t>глобальное понимание того, какое значение имеет профессия для производства и бизнеса и определяет знания понимание и конкретные навыки, которые лежат в основе лучших международных практик с точки зрения демонстрации результатов технического и профессионального образования</a:t>
            </a:r>
            <a:endParaRPr lang="en-US" sz="1333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384607" y="4187796"/>
            <a:ext cx="6470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</a:t>
            </a:r>
            <a:endParaRPr lang="ru-RU" sz="24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Freeform 6"/>
          <p:cNvSpPr>
            <a:spLocks noEditPoints="1"/>
          </p:cNvSpPr>
          <p:nvPr/>
        </p:nvSpPr>
        <p:spPr bwMode="auto">
          <a:xfrm>
            <a:off x="6759236" y="4344341"/>
            <a:ext cx="365543" cy="286077"/>
          </a:xfrm>
          <a:custGeom>
            <a:avLst/>
            <a:gdLst/>
            <a:ahLst/>
            <a:cxnLst>
              <a:cxn ang="0">
                <a:pos x="64" y="48"/>
              </a:cxn>
              <a:cxn ang="0">
                <a:pos x="61" y="50"/>
              </a:cxn>
              <a:cxn ang="0">
                <a:pos x="2" y="50"/>
              </a:cxn>
              <a:cxn ang="0">
                <a:pos x="0" y="48"/>
              </a:cxn>
              <a:cxn ang="0">
                <a:pos x="0" y="43"/>
              </a:cxn>
              <a:cxn ang="0">
                <a:pos x="2" y="41"/>
              </a:cxn>
              <a:cxn ang="0">
                <a:pos x="61" y="41"/>
              </a:cxn>
              <a:cxn ang="0">
                <a:pos x="64" y="43"/>
              </a:cxn>
              <a:cxn ang="0">
                <a:pos x="64" y="48"/>
              </a:cxn>
              <a:cxn ang="0">
                <a:pos x="59" y="20"/>
              </a:cxn>
              <a:cxn ang="0">
                <a:pos x="57" y="23"/>
              </a:cxn>
              <a:cxn ang="0">
                <a:pos x="7" y="23"/>
              </a:cxn>
              <a:cxn ang="0">
                <a:pos x="4" y="20"/>
              </a:cxn>
              <a:cxn ang="0">
                <a:pos x="4" y="16"/>
              </a:cxn>
              <a:cxn ang="0">
                <a:pos x="7" y="13"/>
              </a:cxn>
              <a:cxn ang="0">
                <a:pos x="57" y="13"/>
              </a:cxn>
              <a:cxn ang="0">
                <a:pos x="59" y="16"/>
              </a:cxn>
              <a:cxn ang="0">
                <a:pos x="59" y="20"/>
              </a:cxn>
              <a:cxn ang="0">
                <a:pos x="50" y="34"/>
              </a:cxn>
              <a:cxn ang="0">
                <a:pos x="48" y="36"/>
              </a:cxn>
              <a:cxn ang="0">
                <a:pos x="16" y="36"/>
              </a:cxn>
              <a:cxn ang="0">
                <a:pos x="13" y="34"/>
              </a:cxn>
              <a:cxn ang="0">
                <a:pos x="13" y="29"/>
              </a:cxn>
              <a:cxn ang="0">
                <a:pos x="16" y="27"/>
              </a:cxn>
              <a:cxn ang="0">
                <a:pos x="48" y="27"/>
              </a:cxn>
              <a:cxn ang="0">
                <a:pos x="50" y="29"/>
              </a:cxn>
              <a:cxn ang="0">
                <a:pos x="50" y="34"/>
              </a:cxn>
              <a:cxn ang="0">
                <a:pos x="45" y="7"/>
              </a:cxn>
              <a:cxn ang="0">
                <a:pos x="43" y="9"/>
              </a:cxn>
              <a:cxn ang="0">
                <a:pos x="20" y="9"/>
              </a:cxn>
              <a:cxn ang="0">
                <a:pos x="18" y="7"/>
              </a:cxn>
              <a:cxn ang="0">
                <a:pos x="18" y="2"/>
              </a:cxn>
              <a:cxn ang="0">
                <a:pos x="20" y="0"/>
              </a:cxn>
              <a:cxn ang="0">
                <a:pos x="43" y="0"/>
              </a:cxn>
              <a:cxn ang="0">
                <a:pos x="45" y="2"/>
              </a:cxn>
              <a:cxn ang="0">
                <a:pos x="45" y="7"/>
              </a:cxn>
            </a:cxnLst>
            <a:rect l="0" t="0" r="r" b="b"/>
            <a:pathLst>
              <a:path w="64" h="50">
                <a:moveTo>
                  <a:pt x="64" y="48"/>
                </a:moveTo>
                <a:cubicBezTo>
                  <a:pt x="64" y="49"/>
                  <a:pt x="63" y="50"/>
                  <a:pt x="61" y="50"/>
                </a:cubicBezTo>
                <a:cubicBezTo>
                  <a:pt x="2" y="50"/>
                  <a:pt x="2" y="50"/>
                  <a:pt x="2" y="50"/>
                </a:cubicBezTo>
                <a:cubicBezTo>
                  <a:pt x="1" y="50"/>
                  <a:pt x="0" y="49"/>
                  <a:pt x="0" y="48"/>
                </a:cubicBezTo>
                <a:cubicBezTo>
                  <a:pt x="0" y="43"/>
                  <a:pt x="0" y="43"/>
                  <a:pt x="0" y="43"/>
                </a:cubicBezTo>
                <a:cubicBezTo>
                  <a:pt x="0" y="42"/>
                  <a:pt x="1" y="41"/>
                  <a:pt x="2" y="41"/>
                </a:cubicBezTo>
                <a:cubicBezTo>
                  <a:pt x="61" y="41"/>
                  <a:pt x="61" y="41"/>
                  <a:pt x="61" y="41"/>
                </a:cubicBezTo>
                <a:cubicBezTo>
                  <a:pt x="63" y="41"/>
                  <a:pt x="64" y="42"/>
                  <a:pt x="64" y="43"/>
                </a:cubicBezTo>
                <a:lnTo>
                  <a:pt x="64" y="48"/>
                </a:lnTo>
                <a:close/>
                <a:moveTo>
                  <a:pt x="59" y="20"/>
                </a:moveTo>
                <a:cubicBezTo>
                  <a:pt x="59" y="22"/>
                  <a:pt x="58" y="23"/>
                  <a:pt x="57" y="23"/>
                </a:cubicBezTo>
                <a:cubicBezTo>
                  <a:pt x="7" y="23"/>
                  <a:pt x="7" y="23"/>
                  <a:pt x="7" y="23"/>
                </a:cubicBezTo>
                <a:cubicBezTo>
                  <a:pt x="5" y="23"/>
                  <a:pt x="4" y="22"/>
                  <a:pt x="4" y="20"/>
                </a:cubicBezTo>
                <a:cubicBezTo>
                  <a:pt x="4" y="16"/>
                  <a:pt x="4" y="16"/>
                  <a:pt x="4" y="16"/>
                </a:cubicBezTo>
                <a:cubicBezTo>
                  <a:pt x="4" y="14"/>
                  <a:pt x="5" y="13"/>
                  <a:pt x="7" y="13"/>
                </a:cubicBezTo>
                <a:cubicBezTo>
                  <a:pt x="57" y="13"/>
                  <a:pt x="57" y="13"/>
                  <a:pt x="57" y="13"/>
                </a:cubicBezTo>
                <a:cubicBezTo>
                  <a:pt x="58" y="13"/>
                  <a:pt x="59" y="14"/>
                  <a:pt x="59" y="16"/>
                </a:cubicBezTo>
                <a:lnTo>
                  <a:pt x="59" y="20"/>
                </a:lnTo>
                <a:close/>
                <a:moveTo>
                  <a:pt x="50" y="34"/>
                </a:moveTo>
                <a:cubicBezTo>
                  <a:pt x="50" y="35"/>
                  <a:pt x="49" y="36"/>
                  <a:pt x="48" y="36"/>
                </a:cubicBezTo>
                <a:cubicBezTo>
                  <a:pt x="16" y="36"/>
                  <a:pt x="16" y="36"/>
                  <a:pt x="16" y="36"/>
                </a:cubicBezTo>
                <a:cubicBezTo>
                  <a:pt x="15" y="36"/>
                  <a:pt x="13" y="35"/>
                  <a:pt x="13" y="34"/>
                </a:cubicBezTo>
                <a:cubicBezTo>
                  <a:pt x="13" y="29"/>
                  <a:pt x="13" y="29"/>
                  <a:pt x="13" y="29"/>
                </a:cubicBezTo>
                <a:cubicBezTo>
                  <a:pt x="13" y="28"/>
                  <a:pt x="15" y="27"/>
                  <a:pt x="16" y="27"/>
                </a:cubicBezTo>
                <a:cubicBezTo>
                  <a:pt x="48" y="27"/>
                  <a:pt x="48" y="27"/>
                  <a:pt x="48" y="27"/>
                </a:cubicBezTo>
                <a:cubicBezTo>
                  <a:pt x="49" y="27"/>
                  <a:pt x="50" y="28"/>
                  <a:pt x="50" y="29"/>
                </a:cubicBezTo>
                <a:lnTo>
                  <a:pt x="50" y="34"/>
                </a:lnTo>
                <a:close/>
                <a:moveTo>
                  <a:pt x="45" y="7"/>
                </a:moveTo>
                <a:cubicBezTo>
                  <a:pt x="45" y="8"/>
                  <a:pt x="44" y="9"/>
                  <a:pt x="43" y="9"/>
                </a:cubicBezTo>
                <a:cubicBezTo>
                  <a:pt x="20" y="9"/>
                  <a:pt x="20" y="9"/>
                  <a:pt x="20" y="9"/>
                </a:cubicBezTo>
                <a:cubicBezTo>
                  <a:pt x="19" y="9"/>
                  <a:pt x="18" y="8"/>
                  <a:pt x="18" y="7"/>
                </a:cubicBezTo>
                <a:cubicBezTo>
                  <a:pt x="18" y="2"/>
                  <a:pt x="18" y="2"/>
                  <a:pt x="18" y="2"/>
                </a:cubicBezTo>
                <a:cubicBezTo>
                  <a:pt x="18" y="1"/>
                  <a:pt x="19" y="0"/>
                  <a:pt x="20" y="0"/>
                </a:cubicBezTo>
                <a:cubicBezTo>
                  <a:pt x="43" y="0"/>
                  <a:pt x="43" y="0"/>
                  <a:pt x="43" y="0"/>
                </a:cubicBezTo>
                <a:cubicBezTo>
                  <a:pt x="44" y="0"/>
                  <a:pt x="45" y="1"/>
                  <a:pt x="45" y="2"/>
                </a:cubicBezTo>
                <a:lnTo>
                  <a:pt x="45" y="7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0223" y="2026158"/>
            <a:ext cx="619314" cy="619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87518837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72"/>
          <p:cNvGrpSpPr/>
          <p:nvPr/>
        </p:nvGrpSpPr>
        <p:grpSpPr>
          <a:xfrm>
            <a:off x="348211" y="2960465"/>
            <a:ext cx="1789742" cy="2519958"/>
            <a:chOff x="5545815" y="1609114"/>
            <a:chExt cx="1342306" cy="1889969"/>
          </a:xfrm>
        </p:grpSpPr>
        <p:sp>
          <p:nvSpPr>
            <p:cNvPr id="45" name="Text Placeholder 3"/>
            <p:cNvSpPr txBox="1">
              <a:spLocks/>
            </p:cNvSpPr>
            <p:nvPr/>
          </p:nvSpPr>
          <p:spPr>
            <a:xfrm>
              <a:off x="6101235" y="1609114"/>
              <a:ext cx="461665" cy="184666"/>
            </a:xfrm>
            <a:prstGeom prst="rect">
              <a:avLst/>
            </a:prstGeom>
          </p:spPr>
          <p:txBody>
            <a:bodyPr wrap="non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lang="ru-RU" sz="1600" b="1" dirty="0">
                  <a:solidFill>
                    <a:srgbClr val="0070C0"/>
                  </a:solidFill>
                </a:rPr>
                <a:t>1</a:t>
              </a:r>
              <a:r>
                <a:rPr lang="en-US" sz="1600" b="1" dirty="0" smtClean="0">
                  <a:solidFill>
                    <a:srgbClr val="0070C0"/>
                  </a:solidFill>
                </a:rPr>
                <a:t> </a:t>
              </a:r>
              <a:r>
                <a:rPr lang="en-US" sz="1600" b="1" dirty="0">
                  <a:solidFill>
                    <a:srgbClr val="0070C0"/>
                  </a:solidFill>
                </a:rPr>
                <a:t>Step</a:t>
              </a:r>
            </a:p>
          </p:txBody>
        </p:sp>
        <p:sp>
          <p:nvSpPr>
            <p:cNvPr id="50" name="Text Placeholder 3"/>
            <p:cNvSpPr txBox="1">
              <a:spLocks/>
            </p:cNvSpPr>
            <p:nvPr/>
          </p:nvSpPr>
          <p:spPr>
            <a:xfrm>
              <a:off x="5545815" y="1806840"/>
              <a:ext cx="1342306" cy="1692243"/>
            </a:xfrm>
            <a:prstGeom prst="rect">
              <a:avLst/>
            </a:prstGeom>
          </p:spPr>
          <p:txBody>
            <a:bodyPr wrap="square" lIns="0" tIns="0" rIns="0" bIns="0" anchor="t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defRPr/>
              </a:pPr>
              <a:r>
                <a:rPr lang="ru-RU" sz="1333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В оценочной форме подробно описывается каждый аспект, который должен быть оценен вместе с выделенной ему суммой  баллов, эталонами  и  ссылкой  на  раздел  спецификации  стандартов.</a:t>
              </a:r>
              <a:endParaRPr lang="en-US" sz="1333" dirty="0">
                <a:solidFill>
                  <a:prstClr val="black">
                    <a:lumMod val="50000"/>
                    <a:lumOff val="50000"/>
                  </a:prstClr>
                </a:solidFill>
              </a:endParaRPr>
            </a:p>
          </p:txBody>
        </p:sp>
      </p:grpSp>
      <p:grpSp>
        <p:nvGrpSpPr>
          <p:cNvPr id="65" name="Group 72"/>
          <p:cNvGrpSpPr/>
          <p:nvPr/>
        </p:nvGrpSpPr>
        <p:grpSpPr>
          <a:xfrm>
            <a:off x="3351382" y="2962216"/>
            <a:ext cx="1520272" cy="2311338"/>
            <a:chOff x="5776018" y="1548154"/>
            <a:chExt cx="1140204" cy="1733504"/>
          </a:xfrm>
        </p:grpSpPr>
        <p:sp>
          <p:nvSpPr>
            <p:cNvPr id="66" name="Text Placeholder 3"/>
            <p:cNvSpPr txBox="1">
              <a:spLocks/>
            </p:cNvSpPr>
            <p:nvPr/>
          </p:nvSpPr>
          <p:spPr>
            <a:xfrm>
              <a:off x="6115287" y="1548154"/>
              <a:ext cx="461665" cy="184666"/>
            </a:xfrm>
            <a:prstGeom prst="rect">
              <a:avLst/>
            </a:prstGeom>
          </p:spPr>
          <p:txBody>
            <a:bodyPr wrap="non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lang="ru-RU" sz="1600" b="1" dirty="0">
                  <a:solidFill>
                    <a:srgbClr val="00B0F0"/>
                  </a:solidFill>
                </a:rPr>
                <a:t>2</a:t>
              </a:r>
              <a:r>
                <a:rPr lang="en-US" sz="1600" b="1" dirty="0" smtClean="0">
                  <a:solidFill>
                    <a:srgbClr val="00B0F0"/>
                  </a:solidFill>
                </a:rPr>
                <a:t> </a:t>
              </a:r>
              <a:r>
                <a:rPr lang="en-US" sz="1600" b="1" dirty="0">
                  <a:solidFill>
                    <a:srgbClr val="00B0F0"/>
                  </a:solidFill>
                </a:rPr>
                <a:t>Step</a:t>
              </a:r>
            </a:p>
          </p:txBody>
        </p:sp>
        <p:sp>
          <p:nvSpPr>
            <p:cNvPr id="67" name="Text Placeholder 3"/>
            <p:cNvSpPr txBox="1">
              <a:spLocks/>
            </p:cNvSpPr>
            <p:nvPr/>
          </p:nvSpPr>
          <p:spPr>
            <a:xfrm>
              <a:off x="5776018" y="1743255"/>
              <a:ext cx="1140204" cy="1538403"/>
            </a:xfrm>
            <a:prstGeom prst="rect">
              <a:avLst/>
            </a:prstGeom>
          </p:spPr>
          <p:txBody>
            <a:bodyPr wrap="square" lIns="0" tIns="0" rIns="0" bIns="0" anchor="t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defRPr/>
              </a:pPr>
              <a:r>
                <a:rPr lang="ru-RU" sz="1333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Сумма баллов, выделенных для каждого аспекта, должна находиться в диапазоне оценок, указанных для этого раздела Спецификации стандартов. </a:t>
              </a:r>
              <a:endParaRPr lang="en-US" sz="1333" dirty="0">
                <a:solidFill>
                  <a:prstClr val="black">
                    <a:lumMod val="50000"/>
                    <a:lumOff val="50000"/>
                  </a:prstClr>
                </a:solidFill>
              </a:endParaRPr>
            </a:p>
          </p:txBody>
        </p:sp>
      </p:grpSp>
      <p:grpSp>
        <p:nvGrpSpPr>
          <p:cNvPr id="80" name="Group 72"/>
          <p:cNvGrpSpPr/>
          <p:nvPr/>
        </p:nvGrpSpPr>
        <p:grpSpPr>
          <a:xfrm>
            <a:off x="6118757" y="2964346"/>
            <a:ext cx="1536188" cy="1486593"/>
            <a:chOff x="5776018" y="1537993"/>
            <a:chExt cx="1152141" cy="1114945"/>
          </a:xfrm>
        </p:grpSpPr>
        <p:sp>
          <p:nvSpPr>
            <p:cNvPr id="81" name="Text Placeholder 3"/>
            <p:cNvSpPr txBox="1">
              <a:spLocks/>
            </p:cNvSpPr>
            <p:nvPr/>
          </p:nvSpPr>
          <p:spPr>
            <a:xfrm>
              <a:off x="6121254" y="1537993"/>
              <a:ext cx="461665" cy="184666"/>
            </a:xfrm>
            <a:prstGeom prst="rect">
              <a:avLst/>
            </a:prstGeom>
          </p:spPr>
          <p:txBody>
            <a:bodyPr wrap="none" lIns="0" tIns="0" rIns="0" bIns="0" anchor="t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lang="ru-RU" sz="1600" b="1" dirty="0">
                  <a:solidFill>
                    <a:srgbClr val="008DC3"/>
                  </a:solidFill>
                </a:rPr>
                <a:t>3</a:t>
              </a:r>
              <a:r>
                <a:rPr lang="en-US" sz="1600" b="1" dirty="0" smtClean="0">
                  <a:solidFill>
                    <a:srgbClr val="008DC3"/>
                  </a:solidFill>
                </a:rPr>
                <a:t> </a:t>
              </a:r>
              <a:r>
                <a:rPr lang="en-US" sz="1600" b="1" dirty="0">
                  <a:solidFill>
                    <a:srgbClr val="008DC3"/>
                  </a:solidFill>
                </a:rPr>
                <a:t>Step</a:t>
              </a:r>
            </a:p>
          </p:txBody>
        </p:sp>
        <p:sp>
          <p:nvSpPr>
            <p:cNvPr id="82" name="Text Placeholder 3"/>
            <p:cNvSpPr txBox="1">
              <a:spLocks/>
            </p:cNvSpPr>
            <p:nvPr/>
          </p:nvSpPr>
          <p:spPr>
            <a:xfrm>
              <a:off x="5776018" y="1729896"/>
              <a:ext cx="1152141" cy="923042"/>
            </a:xfrm>
            <a:prstGeom prst="rect">
              <a:avLst/>
            </a:prstGeom>
          </p:spPr>
          <p:txBody>
            <a:bodyPr wrap="square" lIns="0" tIns="0" rIns="0" bIns="0" anchor="t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defRPr/>
              </a:pPr>
              <a:r>
                <a:rPr lang="ru-RU" sz="1333" dirty="0" smtClean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Экзаменационное задание </a:t>
              </a:r>
              <a:r>
                <a:rPr lang="ru-RU" sz="1333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позволяет оценить навыки в каждой секции спецификации стандартов</a:t>
              </a:r>
              <a:endParaRPr lang="en-US" sz="1333" dirty="0">
                <a:solidFill>
                  <a:prstClr val="black">
                    <a:lumMod val="50000"/>
                    <a:lumOff val="50000"/>
                  </a:prstClr>
                </a:solidFill>
              </a:endParaRPr>
            </a:p>
          </p:txBody>
        </p:sp>
      </p:grpSp>
      <p:grpSp>
        <p:nvGrpSpPr>
          <p:cNvPr id="88" name="Group 72"/>
          <p:cNvGrpSpPr/>
          <p:nvPr/>
        </p:nvGrpSpPr>
        <p:grpSpPr>
          <a:xfrm>
            <a:off x="8697096" y="2969475"/>
            <a:ext cx="1789645" cy="3527536"/>
            <a:chOff x="5654466" y="1545687"/>
            <a:chExt cx="1342234" cy="2645653"/>
          </a:xfrm>
        </p:grpSpPr>
        <p:sp>
          <p:nvSpPr>
            <p:cNvPr id="89" name="Text Placeholder 3"/>
            <p:cNvSpPr txBox="1">
              <a:spLocks/>
            </p:cNvSpPr>
            <p:nvPr/>
          </p:nvSpPr>
          <p:spPr>
            <a:xfrm>
              <a:off x="6122687" y="1545687"/>
              <a:ext cx="423194" cy="169325"/>
            </a:xfrm>
            <a:prstGeom prst="rect">
              <a:avLst/>
            </a:prstGeom>
          </p:spPr>
          <p:txBody>
            <a:bodyPr wrap="none" lIns="0" tIns="0" rIns="0" bIns="0" anchor="t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lang="ru-RU" sz="1467" b="1" dirty="0">
                  <a:solidFill>
                    <a:srgbClr val="007EAE"/>
                  </a:solidFill>
                </a:rPr>
                <a:t>4</a:t>
              </a:r>
              <a:r>
                <a:rPr lang="en-US" sz="1467" b="1" dirty="0" smtClean="0">
                  <a:solidFill>
                    <a:srgbClr val="007EAE"/>
                  </a:solidFill>
                </a:rPr>
                <a:t> </a:t>
              </a:r>
              <a:r>
                <a:rPr lang="en-US" sz="1467" b="1" dirty="0">
                  <a:solidFill>
                    <a:srgbClr val="007EAE"/>
                  </a:solidFill>
                </a:rPr>
                <a:t>Step</a:t>
              </a:r>
            </a:p>
          </p:txBody>
        </p:sp>
        <p:sp>
          <p:nvSpPr>
            <p:cNvPr id="90" name="Text Placeholder 3"/>
            <p:cNvSpPr txBox="1">
              <a:spLocks/>
            </p:cNvSpPr>
            <p:nvPr/>
          </p:nvSpPr>
          <p:spPr>
            <a:xfrm>
              <a:off x="5654466" y="1729896"/>
              <a:ext cx="1342234" cy="2461444"/>
            </a:xfrm>
            <a:prstGeom prst="rect">
              <a:avLst/>
            </a:prstGeom>
          </p:spPr>
          <p:txBody>
            <a:bodyPr wrap="square" lIns="0" tIns="0" rIns="0" bIns="0" anchor="t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defRPr/>
              </a:pPr>
              <a:r>
                <a:rPr lang="ru-RU" sz="1333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Каждая форма оценки (</a:t>
              </a:r>
              <a:r>
                <a:rPr lang="ru-RU" sz="1333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Sub</a:t>
              </a:r>
              <a:r>
                <a:rPr lang="ru-RU" sz="1333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</a:t>
              </a:r>
              <a:r>
                <a:rPr lang="ru-RU" sz="1333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Criterion</a:t>
              </a:r>
              <a:r>
                <a:rPr lang="ru-RU" sz="1333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) содержит аспекты, которые должны оцениваться и указывать тип оценки: измеряемая или судейская. Некоторые подкритерии имеют оценки как измеряемые, так и судейские, и в этом случае для каждого метода используется отдельная оценочная форма</a:t>
              </a:r>
              <a:endParaRPr lang="en-US" sz="1333" dirty="0">
                <a:solidFill>
                  <a:prstClr val="black">
                    <a:lumMod val="50000"/>
                    <a:lumOff val="50000"/>
                  </a:prstClr>
                </a:solidFill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219" y="761063"/>
            <a:ext cx="10959806" cy="729068"/>
          </a:xfrm>
          <a:prstGeom prst="rect">
            <a:avLst/>
          </a:prstGeom>
        </p:spPr>
        <p:txBody>
          <a:bodyPr/>
          <a:lstStyle/>
          <a:p>
            <a:r>
              <a:rPr lang="ru-RU" sz="1800" dirty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Основными разделами схемы оценки являются критерии оценки (модули).  Перечень этих </a:t>
            </a:r>
            <a:endParaRPr lang="ru-RU" sz="1800" dirty="0" smtClean="0">
              <a:ln>
                <a:solidFill>
                  <a:sysClr val="windowText" lastClr="000000"/>
                </a:solidFill>
              </a:ln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ru-RU" sz="1800" dirty="0" smtClean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критериев </a:t>
            </a:r>
            <a:r>
              <a:rPr lang="ru-RU" sz="1800" dirty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должен быть согласован с </a:t>
            </a:r>
            <a:r>
              <a:rPr lang="ru-RU" sz="1800" dirty="0" smtClean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экзаменационным </a:t>
            </a:r>
            <a:r>
              <a:rPr lang="ru-RU" sz="1800" dirty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заданием. В некоторых </a:t>
            </a:r>
            <a:r>
              <a:rPr lang="ru-RU" sz="1800" dirty="0" smtClean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случаях</a:t>
            </a:r>
          </a:p>
          <a:p>
            <a:r>
              <a:rPr lang="ru-RU" sz="1800" dirty="0" smtClean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критерии </a:t>
            </a:r>
            <a:r>
              <a:rPr lang="ru-RU" sz="1800" dirty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оценки могут быть похожими на заголовки разделов в Спецификации стандартов; </a:t>
            </a:r>
            <a:endParaRPr lang="ru-RU" sz="1800" dirty="0" smtClean="0">
              <a:ln>
                <a:solidFill>
                  <a:sysClr val="windowText" lastClr="000000"/>
                </a:solidFill>
              </a:ln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ru-RU" sz="1800" dirty="0" smtClean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в </a:t>
            </a:r>
            <a:r>
              <a:rPr lang="ru-RU" sz="1800" dirty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других они могут быть совершенно разными. Как правило, используется от трех до девяти </a:t>
            </a:r>
            <a:endParaRPr lang="ru-RU" sz="1800" dirty="0" smtClean="0">
              <a:ln>
                <a:solidFill>
                  <a:sysClr val="windowText" lastClr="000000"/>
                </a:solidFill>
              </a:ln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ru-RU" sz="1800" dirty="0" smtClean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критериев </a:t>
            </a:r>
            <a:r>
              <a:rPr lang="ru-RU" sz="1800" dirty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оценки. Независимо от того, совпадают ли заголовки, Схема  оценки должна </a:t>
            </a:r>
            <a:endParaRPr lang="ru-RU" sz="1800" dirty="0" smtClean="0">
              <a:ln>
                <a:solidFill>
                  <a:sysClr val="windowText" lastClr="000000"/>
                </a:solidFill>
              </a:ln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ru-RU" sz="1800" dirty="0" smtClean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отражать </a:t>
            </a:r>
            <a:r>
              <a:rPr lang="ru-RU" sz="1800" dirty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весовые коэффициенты в Спецификации стандартов.</a:t>
            </a:r>
            <a:endParaRPr lang="en-US" sz="1800" dirty="0">
              <a:ln>
                <a:solidFill>
                  <a:sysClr val="windowText" lastClr="000000"/>
                </a:solidFill>
              </a:ln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9" name="Slide Number Placeholder 38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31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3" name="Chevron 42"/>
          <p:cNvSpPr/>
          <p:nvPr/>
        </p:nvSpPr>
        <p:spPr>
          <a:xfrm>
            <a:off x="2336502" y="2606720"/>
            <a:ext cx="918852" cy="1997043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64" name="Chevron 63"/>
          <p:cNvSpPr/>
          <p:nvPr/>
        </p:nvSpPr>
        <p:spPr>
          <a:xfrm>
            <a:off x="5068774" y="2606720"/>
            <a:ext cx="918852" cy="1997043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68" name="Chevron 67"/>
          <p:cNvSpPr/>
          <p:nvPr/>
        </p:nvSpPr>
        <p:spPr>
          <a:xfrm>
            <a:off x="7809187" y="2606720"/>
            <a:ext cx="918852" cy="1997043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87" name="Chevron 86"/>
          <p:cNvSpPr/>
          <p:nvPr/>
        </p:nvSpPr>
        <p:spPr>
          <a:xfrm>
            <a:off x="10581165" y="2606720"/>
            <a:ext cx="918852" cy="1997043"/>
          </a:xfrm>
          <a:prstGeom prst="chevr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srgbClr val="FFC000"/>
              </a:solidFill>
            </a:endParaRPr>
          </a:p>
        </p:txBody>
      </p:sp>
      <p:grpSp>
        <p:nvGrpSpPr>
          <p:cNvPr id="40" name="Group 134"/>
          <p:cNvGrpSpPr/>
          <p:nvPr/>
        </p:nvGrpSpPr>
        <p:grpSpPr>
          <a:xfrm>
            <a:off x="2201334" y="3172547"/>
            <a:ext cx="864665" cy="865389"/>
            <a:chOff x="3287425" y="1417883"/>
            <a:chExt cx="648499" cy="649042"/>
          </a:xfrm>
        </p:grpSpPr>
        <p:sp>
          <p:nvSpPr>
            <p:cNvPr id="42" name="Oval 41"/>
            <p:cNvSpPr>
              <a:spLocks noChangeAspect="1"/>
            </p:cNvSpPr>
            <p:nvPr/>
          </p:nvSpPr>
          <p:spPr>
            <a:xfrm>
              <a:off x="3287425" y="1417883"/>
              <a:ext cx="648499" cy="64904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" b="1" dirty="0">
                <a:solidFill>
                  <a:prstClr val="white"/>
                </a:solidFill>
              </a:endParaRPr>
            </a:p>
          </p:txBody>
        </p:sp>
        <p:sp>
          <p:nvSpPr>
            <p:cNvPr id="51" name="Oval 50"/>
            <p:cNvSpPr>
              <a:spLocks noChangeAspect="1"/>
            </p:cNvSpPr>
            <p:nvPr/>
          </p:nvSpPr>
          <p:spPr>
            <a:xfrm>
              <a:off x="3362252" y="1492773"/>
              <a:ext cx="498845" cy="499263"/>
            </a:xfrm>
            <a:prstGeom prst="ellipse">
              <a:avLst/>
            </a:prstGeom>
            <a:solidFill>
              <a:schemeClr val="accent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r>
                <a:rPr lang="en-US" sz="1600" b="1" dirty="0">
                  <a:solidFill>
                    <a:prstClr val="white"/>
                  </a:solidFill>
                </a:rPr>
                <a:t>01</a:t>
              </a:r>
              <a:endParaRPr lang="en-US" sz="133" b="1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52" name="Group 129"/>
          <p:cNvGrpSpPr/>
          <p:nvPr/>
        </p:nvGrpSpPr>
        <p:grpSpPr>
          <a:xfrm>
            <a:off x="4959061" y="3172547"/>
            <a:ext cx="864665" cy="865389"/>
            <a:chOff x="2779491" y="2517212"/>
            <a:chExt cx="648499" cy="649042"/>
          </a:xfrm>
        </p:grpSpPr>
        <p:sp>
          <p:nvSpPr>
            <p:cNvPr id="53" name="Oval 52"/>
            <p:cNvSpPr>
              <a:spLocks noChangeAspect="1"/>
            </p:cNvSpPr>
            <p:nvPr/>
          </p:nvSpPr>
          <p:spPr>
            <a:xfrm>
              <a:off x="2779491" y="2517212"/>
              <a:ext cx="648499" cy="64904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" b="1" dirty="0">
                <a:solidFill>
                  <a:prstClr val="white"/>
                </a:solidFill>
              </a:endParaRPr>
            </a:p>
          </p:txBody>
        </p:sp>
        <p:sp>
          <p:nvSpPr>
            <p:cNvPr id="54" name="Oval 53"/>
            <p:cNvSpPr>
              <a:spLocks noChangeAspect="1"/>
            </p:cNvSpPr>
            <p:nvPr/>
          </p:nvSpPr>
          <p:spPr>
            <a:xfrm>
              <a:off x="2854318" y="2592102"/>
              <a:ext cx="498845" cy="499263"/>
            </a:xfrm>
            <a:prstGeom prst="ellipse">
              <a:avLst/>
            </a:prstGeom>
            <a:solidFill>
              <a:schemeClr val="accent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r>
                <a:rPr lang="en-US" sz="1600" b="1" dirty="0">
                  <a:solidFill>
                    <a:prstClr val="white"/>
                  </a:solidFill>
                </a:rPr>
                <a:t>02</a:t>
              </a:r>
            </a:p>
          </p:txBody>
        </p:sp>
      </p:grpSp>
      <p:grpSp>
        <p:nvGrpSpPr>
          <p:cNvPr id="55" name="Group 130"/>
          <p:cNvGrpSpPr/>
          <p:nvPr/>
        </p:nvGrpSpPr>
        <p:grpSpPr>
          <a:xfrm>
            <a:off x="7703050" y="3172547"/>
            <a:ext cx="864665" cy="865389"/>
            <a:chOff x="3287425" y="3613920"/>
            <a:chExt cx="648499" cy="649042"/>
          </a:xfrm>
        </p:grpSpPr>
        <p:sp>
          <p:nvSpPr>
            <p:cNvPr id="57" name="Oval 56"/>
            <p:cNvSpPr>
              <a:spLocks noChangeAspect="1"/>
            </p:cNvSpPr>
            <p:nvPr/>
          </p:nvSpPr>
          <p:spPr>
            <a:xfrm>
              <a:off x="3287425" y="3613920"/>
              <a:ext cx="648499" cy="649042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" b="1" dirty="0">
                <a:solidFill>
                  <a:prstClr val="white"/>
                </a:solidFill>
              </a:endParaRPr>
            </a:p>
          </p:txBody>
        </p:sp>
        <p:sp>
          <p:nvSpPr>
            <p:cNvPr id="60" name="Oval 59"/>
            <p:cNvSpPr>
              <a:spLocks noChangeAspect="1"/>
            </p:cNvSpPr>
            <p:nvPr/>
          </p:nvSpPr>
          <p:spPr>
            <a:xfrm>
              <a:off x="3362252" y="3688810"/>
              <a:ext cx="498845" cy="499263"/>
            </a:xfrm>
            <a:prstGeom prst="ellipse">
              <a:avLst/>
            </a:prstGeom>
            <a:solidFill>
              <a:schemeClr val="accent3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r>
                <a:rPr lang="en-US" sz="1600" b="1" dirty="0">
                  <a:solidFill>
                    <a:prstClr val="white"/>
                  </a:solidFill>
                </a:rPr>
                <a:t>03</a:t>
              </a:r>
            </a:p>
          </p:txBody>
        </p:sp>
      </p:grpSp>
      <p:grpSp>
        <p:nvGrpSpPr>
          <p:cNvPr id="62" name="Group 133"/>
          <p:cNvGrpSpPr/>
          <p:nvPr/>
        </p:nvGrpSpPr>
        <p:grpSpPr>
          <a:xfrm>
            <a:off x="10451780" y="3172547"/>
            <a:ext cx="864665" cy="865389"/>
            <a:chOff x="5249342" y="1406453"/>
            <a:chExt cx="648499" cy="649042"/>
          </a:xfrm>
        </p:grpSpPr>
        <p:sp>
          <p:nvSpPr>
            <p:cNvPr id="69" name="Oval 68"/>
            <p:cNvSpPr>
              <a:spLocks noChangeAspect="1"/>
            </p:cNvSpPr>
            <p:nvPr/>
          </p:nvSpPr>
          <p:spPr>
            <a:xfrm>
              <a:off x="5249342" y="1406453"/>
              <a:ext cx="648499" cy="649042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" b="1" dirty="0">
                <a:solidFill>
                  <a:prstClr val="white"/>
                </a:solidFill>
              </a:endParaRPr>
            </a:p>
          </p:txBody>
        </p:sp>
        <p:sp>
          <p:nvSpPr>
            <p:cNvPr id="70" name="Oval 69"/>
            <p:cNvSpPr>
              <a:spLocks noChangeAspect="1"/>
            </p:cNvSpPr>
            <p:nvPr/>
          </p:nvSpPr>
          <p:spPr>
            <a:xfrm>
              <a:off x="5324169" y="1481343"/>
              <a:ext cx="498845" cy="499263"/>
            </a:xfrm>
            <a:prstGeom prst="ellipse">
              <a:avLst/>
            </a:prstGeom>
            <a:solidFill>
              <a:schemeClr val="accent4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r>
                <a:rPr lang="en-US" sz="1600" b="1" dirty="0">
                  <a:solidFill>
                    <a:prstClr val="white"/>
                  </a:solidFill>
                </a:rPr>
                <a:t>04</a:t>
              </a:r>
            </a:p>
          </p:txBody>
        </p:sp>
      </p:grpSp>
      <p:sp>
        <p:nvSpPr>
          <p:cNvPr id="73" name="Arc 72"/>
          <p:cNvSpPr/>
          <p:nvPr/>
        </p:nvSpPr>
        <p:spPr>
          <a:xfrm rot="19051047">
            <a:off x="2778243" y="2189565"/>
            <a:ext cx="2181771" cy="2181771"/>
          </a:xfrm>
          <a:prstGeom prst="arc">
            <a:avLst/>
          </a:prstGeom>
          <a:ln w="28575">
            <a:solidFill>
              <a:schemeClr val="bg1">
                <a:lumMod val="65000"/>
              </a:schemeClr>
            </a:solidFill>
            <a:prstDash val="sysDot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74" name="Arc 73"/>
          <p:cNvSpPr/>
          <p:nvPr/>
        </p:nvSpPr>
        <p:spPr>
          <a:xfrm rot="13500000" flipH="1">
            <a:off x="5573481" y="2918079"/>
            <a:ext cx="2181771" cy="2181771"/>
          </a:xfrm>
          <a:prstGeom prst="arc">
            <a:avLst/>
          </a:prstGeom>
          <a:ln w="28575">
            <a:solidFill>
              <a:schemeClr val="bg1">
                <a:lumMod val="65000"/>
              </a:schemeClr>
            </a:solidFill>
            <a:prstDash val="sysDot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75" name="Arc 74"/>
          <p:cNvSpPr/>
          <p:nvPr/>
        </p:nvSpPr>
        <p:spPr>
          <a:xfrm rot="19051047">
            <a:off x="8519728" y="2215167"/>
            <a:ext cx="2181771" cy="2181771"/>
          </a:xfrm>
          <a:prstGeom prst="arc">
            <a:avLst/>
          </a:prstGeom>
          <a:ln w="28575">
            <a:solidFill>
              <a:schemeClr val="bg1">
                <a:lumMod val="65000"/>
              </a:schemeClr>
            </a:solidFill>
            <a:prstDash val="sysDot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3118976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Схема оценки 1 вариант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32</a:t>
            </a:fld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/>
          </p:nvPr>
        </p:nvGraphicFramePr>
        <p:xfrm>
          <a:off x="468086" y="1172120"/>
          <a:ext cx="11234995" cy="5325285"/>
        </p:xfrm>
        <a:graphic>
          <a:graphicData uri="http://schemas.openxmlformats.org/drawingml/2006/table">
            <a:tbl>
              <a:tblPr/>
              <a:tblGrid>
                <a:gridCol w="4016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059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0413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3352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68199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1148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240277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9357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8048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68241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51095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309365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 Сварочные технологии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7521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1833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WorldSkills Standards Specification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18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Section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WSSS Marks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WSSS Marks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Aspect Marks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Variation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Организация работы и управление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Методы подготовки и сборки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Сварочные материалы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MMAW (111) и GMAW (135) Процесс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FCAW (136) </a:t>
                      </a: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Процесс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GTAW (141) </a:t>
                      </a: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Процесс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Контроль качества и тестирование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Variation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80580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85320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21833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Criteria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218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ID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Name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Mark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Визуальная маркировка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Испытание под давлением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Разрушительное испытание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Неразрушающий контроль - рентгенограмма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  <a:tr h="80580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2837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33</a:t>
            </a:fld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130628" y="402771"/>
          <a:ext cx="11930743" cy="6426485"/>
        </p:xfrm>
        <a:graphic>
          <a:graphicData uri="http://schemas.openxmlformats.org/drawingml/2006/table">
            <a:tbl>
              <a:tblPr/>
              <a:tblGrid>
                <a:gridCol w="4263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318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897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6017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84944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3677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255046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4235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1616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0316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84965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816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Sub</a:t>
                      </a:r>
                      <a:br>
                        <a:rPr lang="en-U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Criterion</a:t>
                      </a:r>
                      <a:br>
                        <a:rPr lang="en-U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ID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Sub Criterion</a:t>
                      </a:r>
                      <a:b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Name or Description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Day of Marking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Aspect</a:t>
                      </a:r>
                      <a:b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Type</a:t>
                      </a:r>
                      <a:b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 = Meas</a:t>
                      </a:r>
                      <a:b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 = Judg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Aspect - Description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Judg Score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Extra Aspect Description (Meas or Judg)</a:t>
                      </a:r>
                      <a:b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OR</a:t>
                      </a:r>
                      <a:b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Judgement Score Description (Judg only)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Requirement</a:t>
                      </a:r>
                      <a:b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(Measurement Only)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WSSS Section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Calculation Row </a:t>
                      </a:r>
                      <a:b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(Export only)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Max</a:t>
                      </a:r>
                      <a:b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Mark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3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A1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Визуальная оценка углового шва 136 процесс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Any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Подготовка металла к сварке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зачистка околошовной зоны не менее 50мм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Катет шва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(-0 / + 2 мм)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Усиление шва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выпуклость и вогнутость не более 3мм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Чешуйчатость шва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не более 1 мм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Поверхностные поры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не допустимы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Подрез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 мм, не более 5% длины шва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0,75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Наплыв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не допустимы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Кратер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не допустимы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13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Угловой шов, свободный от удара дуги?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Один дефект = 0,4 баллов, 2 дефекта = 0.25 балла, 3 или более дефектов= 0 баллов.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Брызги и копоть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99 % поверхности зачищено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13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Включения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Один дефект = 0,4 баллов, 2 дефекта = 0.25 балла, 3 или более дефектов= 0 баллов.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Сосуд под давлением - Визуальная оценка угловых соединений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Внешний угол сварного шва одинаковой и правильной ширины?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Разрешить изменение ширины -0+2 мм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Угловые соединения - все плавно останавливаются / перезапускаются на покрывающем слое угловых соединений?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Разрешить изменение высоты между стоп / старт 1,5 мм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Угловое соединение сварного металла полностью вплавлено в основной материал?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Нет перекрытия / холодный круг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Угловой шов сварного металла полностью свободен от поверхностной пористости или включений?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Один дефект = 0,4 балла, 2 дефекта = 0,25 балла, 3 или более дефектов = 0 баллов. 1 видимая пора или включение 1 дефект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defect =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Угловые сварные соединения без подреза?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Не учитывать глубину 0,5 мм или менее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Угловые швы имеют полный радиусный контур?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См. Оценочный документ 2021 года Skill 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неприемлемо или не представлено - не соответствует отраслевому стандарту - разверните этот комментарий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приемлемо - соответствует минимальному отраслевому стандарту - разверните этот комментарий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соответствует отраслевому стандарту и в некоторых отношениях превосходит его - разверните этот комментарий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превосходен по отношению к отраслевому стандарту и превосходит его - разверните этот комментарий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70098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Схема оценки </a:t>
            </a:r>
            <a:r>
              <a:rPr lang="ru-RU" dirty="0" smtClean="0"/>
              <a:t>2 </a:t>
            </a:r>
            <a:r>
              <a:rPr lang="ru-RU" dirty="0"/>
              <a:t>вариант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34</a:t>
            </a:fld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293495" y="1082388"/>
          <a:ext cx="11724333" cy="5717330"/>
        </p:xfrm>
        <a:graphic>
          <a:graphicData uri="http://schemas.openxmlformats.org/drawingml/2006/table">
            <a:tbl>
              <a:tblPr/>
              <a:tblGrid>
                <a:gridCol w="41918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9335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17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524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9881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2940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250742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2814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0577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9299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75098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362902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 Поварское дело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6894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60222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WorldSkills Standards Specification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602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Section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WSSS Marks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WSSS Marks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Aspect Marks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Variation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Управление и организация работой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Навыки  коммуникации и работа с клиентами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Санитария и гигиена, техника безопасности и нормы охраны здоровья, окружающая среда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Знание об ингредиентах и меню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Подготовка ингредиентов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Применение различных способов тепловой обработки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Изготовление и презентация блюд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Приобретение и хранение пищевых продуктов, составление смет, учет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Variation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98186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00086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60222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Criteria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602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ID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Name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Mark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Горячая закуска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Овощной крем=суп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Основное блюдо с мясом и зеленью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Горячее блюдо из рыбы со специями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Фруктовый десерт с орехом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5"/>
                  </a:ext>
                </a:extLst>
              </a:tr>
              <a:tr h="98186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4661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11684000" y="203200"/>
            <a:ext cx="508000" cy="366713"/>
          </a:xfrm>
          <a:prstGeom prst="rect">
            <a:avLst/>
          </a:prstGeom>
        </p:spPr>
        <p:txBody>
          <a:bodyPr/>
          <a:lstStyle/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35</a:t>
            </a:fld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152399" y="674914"/>
          <a:ext cx="11800114" cy="6016296"/>
        </p:xfrm>
        <a:graphic>
          <a:graphicData uri="http://schemas.openxmlformats.org/drawingml/2006/table">
            <a:tbl>
              <a:tblPr/>
              <a:tblGrid>
                <a:gridCol w="4217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085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42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551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81824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3199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252253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3312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0942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96563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78561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20825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Sub</a:t>
                      </a:r>
                      <a:br>
                        <a:rPr lang="en-US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Criterion</a:t>
                      </a:r>
                      <a:br>
                        <a:rPr lang="en-US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ID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Sub Criterion</a:t>
                      </a:r>
                      <a:br>
                        <a:rPr lang="en-US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Name or Description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Day of Marking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Aspect</a:t>
                      </a:r>
                      <a:b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Type</a:t>
                      </a:r>
                      <a:b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 = Meas</a:t>
                      </a:r>
                      <a:b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 = Judg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Aspect - Description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Judg Score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Extra Aspect Description (Meas or Judg)</a:t>
                      </a:r>
                      <a:b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OR</a:t>
                      </a:r>
                      <a:b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Judgement Score Description (Judg only)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Requirement</a:t>
                      </a:r>
                      <a:b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(Measurement Only)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WSSS Section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Calculation Row </a:t>
                      </a:r>
                      <a:b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(Export only)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Max</a:t>
                      </a:r>
                      <a:b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Mark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A1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Организация и управление работой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51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Соблюдать, стандарты качества на всех этапах производства, даже в стрессовой ситуации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Соблюдение технологического процесса согласно технологической документации (технологическая карта )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0,15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36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Оптимизировать рабочий процесс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соблюдение порядка и правильная расстановка инвентаря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9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Эффективно выполнять соответствующие функции по всем зонам производства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организация рабочего процесса чёткая в режиме многозадачности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 случаях не выполнения соответствующих функций в определенной зоне снять 0,1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251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Использовать в работе все виды технологического оборудования, производственного инвентаря с соблюдением техники безопасности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Соблюдать технику безопасности при работе с технологическим оборудованием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836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Рассчитывать время и трудовые ресурсы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Рационально расчитано время на всех этапах приготовления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0,25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836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A2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Навыки коммуникации и работы с клиентами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21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Всегда следит за собственной чистотой и внешностью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Гигиеническое содержание обуви, одежды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836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Следить за соблюдением правил личной гигиены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Следит за чистотой рук, меняет по необходимости перчатки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2519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A3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Санитария и гигиена, техника безопасности и нормы охраны здоровья, окружающая среда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667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Основы охраны труда и правила техники безопасности при организации работ и эксплуатации технологического оборудования в предприятии питания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Эксплуатация технологического оборудования согласно технологического процесса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836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Обеспечивать чистоту всех рабочих зон в соответствии с правилами санитарии и гигиены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42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A4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Знание об ингредиентах и меню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836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Кулинарное использование сырья в зависимости от его свойств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251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Определять качество ингредиентов, выявлять признаки качества и свежести органолептическим способом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Определяет органолептическим способом свежесть продукта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2519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A5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Правильно рассчитывать, отмерять и взвешивать определенные количества продуктов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836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Правильно рассчитывать, отмерять и взвешивать определенные количества продуктов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Экономичное отношение к сырью и минимализация отходов,  сортировка отходов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913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Демонстрировать отличное владение ножом и распространенными методами нарезки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нарезка продуктов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За ошибки в обращении с ножом снять 0,25, за неправильную нарезку продуктов 0,25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421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Производить подготовку ингредиентов для блюд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251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демонстрирует отсутствие знаний по выбору и использованию надлежащих способов и приёмов кулинарной подготовки ингредиентов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251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демонстрирует слабые знания по выбору и использованию надлежащих способов и приёмов кулинарной подготовки ингредиентов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251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демонстрирует хорошие знания по выбору и применению надлежащих способов и приёмов кулинарной подготовки ингредиентов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1667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демонстрирует отличные знания и компетенции по выбору и максимально эффективному применению подходящих способов и приёмов кулинарной подготовки ингредиентов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08174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sz="1800" dirty="0"/>
              <a:t>Постановление Правительства Республики Казахстан от 12 октября 2021 года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№ </a:t>
            </a:r>
            <a:r>
              <a:rPr lang="ru-RU" sz="1800" dirty="0"/>
              <a:t>726 Об утверждении национального проекта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"</a:t>
            </a:r>
            <a:r>
              <a:rPr lang="ru-RU" sz="1800" dirty="0"/>
              <a:t>Качественное образование "Образованная нация"</a:t>
            </a:r>
            <a:endParaRPr lang="en-US" sz="1800" dirty="0"/>
          </a:p>
        </p:txBody>
      </p:sp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2" name="Freeform 31"/>
          <p:cNvSpPr/>
          <p:nvPr/>
        </p:nvSpPr>
        <p:spPr>
          <a:xfrm>
            <a:off x="951771" y="2168071"/>
            <a:ext cx="2360304" cy="1228280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35" name="Freeform 34"/>
          <p:cNvSpPr/>
          <p:nvPr/>
        </p:nvSpPr>
        <p:spPr>
          <a:xfrm>
            <a:off x="951771" y="3674650"/>
            <a:ext cx="2360304" cy="1402724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45" name="Text Placeholder 3"/>
          <p:cNvSpPr txBox="1">
            <a:spLocks/>
          </p:cNvSpPr>
          <p:nvPr/>
        </p:nvSpPr>
        <p:spPr>
          <a:xfrm>
            <a:off x="5944688" y="2469195"/>
            <a:ext cx="5388977" cy="923330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sz="2000" dirty="0">
                <a:solidFill>
                  <a:schemeClr val="tx1"/>
                </a:solidFill>
              </a:rPr>
              <a:t>Показатель </a:t>
            </a:r>
            <a:r>
              <a:rPr lang="ru-RU" sz="2000" dirty="0" smtClean="0">
                <a:solidFill>
                  <a:schemeClr val="tx1"/>
                </a:solidFill>
              </a:rPr>
              <a:t>- </a:t>
            </a:r>
            <a:r>
              <a:rPr lang="ru-RU" sz="2000" dirty="0">
                <a:solidFill>
                  <a:schemeClr val="tx1"/>
                </a:solidFill>
              </a:rPr>
              <a:t>Доля колледжей, внедривших систему оценивания </a:t>
            </a:r>
            <a:r>
              <a:rPr lang="ru-RU" sz="2000" dirty="0" err="1">
                <a:solidFill>
                  <a:schemeClr val="tx1"/>
                </a:solidFill>
              </a:rPr>
              <a:t>WorldSkills</a:t>
            </a:r>
            <a:r>
              <a:rPr lang="ru-RU" sz="2000" dirty="0">
                <a:solidFill>
                  <a:schemeClr val="tx1"/>
                </a:solidFill>
              </a:rPr>
              <a:t> в учебный процесс организаций </a:t>
            </a:r>
            <a:r>
              <a:rPr lang="ru-RU" sz="2000" dirty="0" err="1">
                <a:solidFill>
                  <a:schemeClr val="tx1"/>
                </a:solidFill>
              </a:rPr>
              <a:t>ТиПО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46" name="Text Placeholder 3"/>
          <p:cNvSpPr txBox="1">
            <a:spLocks/>
          </p:cNvSpPr>
          <p:nvPr/>
        </p:nvSpPr>
        <p:spPr>
          <a:xfrm>
            <a:off x="5944689" y="4064132"/>
            <a:ext cx="5388976" cy="1231106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sz="2000" dirty="0">
                <a:solidFill>
                  <a:schemeClr val="tx1"/>
                </a:solidFill>
              </a:rPr>
              <a:t>Мероприятие </a:t>
            </a:r>
            <a:r>
              <a:rPr lang="ru-RU" sz="2000" dirty="0" smtClean="0">
                <a:solidFill>
                  <a:schemeClr val="tx1"/>
                </a:solidFill>
              </a:rPr>
              <a:t>- </a:t>
            </a:r>
            <a:r>
              <a:rPr lang="ru-RU" sz="2000" dirty="0">
                <a:solidFill>
                  <a:schemeClr val="tx1"/>
                </a:solidFill>
              </a:rPr>
              <a:t>Внедрение демонстрационного экзамена по определению компетенции с учетом требований </a:t>
            </a:r>
            <a:r>
              <a:rPr lang="ru-RU" sz="2000" dirty="0" err="1">
                <a:solidFill>
                  <a:schemeClr val="tx1"/>
                </a:solidFill>
              </a:rPr>
              <a:t>WorldSkills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52" name="Freeform 45"/>
          <p:cNvSpPr>
            <a:spLocks noEditPoints="1"/>
          </p:cNvSpPr>
          <p:nvPr/>
        </p:nvSpPr>
        <p:spPr bwMode="auto">
          <a:xfrm>
            <a:off x="5293601" y="2464812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3" name="Freeform 45"/>
          <p:cNvSpPr>
            <a:spLocks noEditPoints="1"/>
          </p:cNvSpPr>
          <p:nvPr/>
        </p:nvSpPr>
        <p:spPr bwMode="auto">
          <a:xfrm>
            <a:off x="5327908" y="4059749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9" name="Freeform 152"/>
          <p:cNvSpPr>
            <a:spLocks noEditPoints="1"/>
          </p:cNvSpPr>
          <p:nvPr/>
        </p:nvSpPr>
        <p:spPr bwMode="auto">
          <a:xfrm>
            <a:off x="1904938" y="5195616"/>
            <a:ext cx="603601" cy="557809"/>
          </a:xfrm>
          <a:custGeom>
            <a:avLst/>
            <a:gdLst/>
            <a:ahLst/>
            <a:cxnLst>
              <a:cxn ang="0">
                <a:pos x="67" y="20"/>
              </a:cxn>
              <a:cxn ang="0">
                <a:pos x="46" y="36"/>
              </a:cxn>
              <a:cxn ang="0">
                <a:pos x="42" y="40"/>
              </a:cxn>
              <a:cxn ang="0">
                <a:pos x="39" y="47"/>
              </a:cxn>
              <a:cxn ang="0">
                <a:pos x="44" y="52"/>
              </a:cxn>
              <a:cxn ang="0">
                <a:pos x="52" y="58"/>
              </a:cxn>
              <a:cxn ang="0">
                <a:pos x="52" y="61"/>
              </a:cxn>
              <a:cxn ang="0">
                <a:pos x="51" y="62"/>
              </a:cxn>
              <a:cxn ang="0">
                <a:pos x="17" y="62"/>
              </a:cxn>
              <a:cxn ang="0">
                <a:pos x="16" y="61"/>
              </a:cxn>
              <a:cxn ang="0">
                <a:pos x="16" y="58"/>
              </a:cxn>
              <a:cxn ang="0">
                <a:pos x="24" y="52"/>
              </a:cxn>
              <a:cxn ang="0">
                <a:pos x="29" y="47"/>
              </a:cxn>
              <a:cxn ang="0">
                <a:pos x="26" y="40"/>
              </a:cxn>
              <a:cxn ang="0">
                <a:pos x="22" y="36"/>
              </a:cxn>
              <a:cxn ang="0">
                <a:pos x="0" y="20"/>
              </a:cxn>
              <a:cxn ang="0">
                <a:pos x="0" y="15"/>
              </a:cxn>
              <a:cxn ang="0">
                <a:pos x="4" y="11"/>
              </a:cxn>
              <a:cxn ang="0">
                <a:pos x="16" y="11"/>
              </a:cxn>
              <a:cxn ang="0">
                <a:pos x="16" y="7"/>
              </a:cxn>
              <a:cxn ang="0">
                <a:pos x="22" y="0"/>
              </a:cxn>
              <a:cxn ang="0">
                <a:pos x="45" y="0"/>
              </a:cxn>
              <a:cxn ang="0">
                <a:pos x="52" y="7"/>
              </a:cxn>
              <a:cxn ang="0">
                <a:pos x="52" y="11"/>
              </a:cxn>
              <a:cxn ang="0">
                <a:pos x="63" y="11"/>
              </a:cxn>
              <a:cxn ang="0">
                <a:pos x="67" y="15"/>
              </a:cxn>
              <a:cxn ang="0">
                <a:pos x="67" y="20"/>
              </a:cxn>
              <a:cxn ang="0">
                <a:pos x="16" y="16"/>
              </a:cxn>
              <a:cxn ang="0">
                <a:pos x="6" y="16"/>
              </a:cxn>
              <a:cxn ang="0">
                <a:pos x="6" y="20"/>
              </a:cxn>
              <a:cxn ang="0">
                <a:pos x="19" y="31"/>
              </a:cxn>
              <a:cxn ang="0">
                <a:pos x="16" y="16"/>
              </a:cxn>
              <a:cxn ang="0">
                <a:pos x="62" y="16"/>
              </a:cxn>
              <a:cxn ang="0">
                <a:pos x="52" y="16"/>
              </a:cxn>
              <a:cxn ang="0">
                <a:pos x="49" y="31"/>
              </a:cxn>
              <a:cxn ang="0">
                <a:pos x="62" y="20"/>
              </a:cxn>
              <a:cxn ang="0">
                <a:pos x="62" y="16"/>
              </a:cxn>
            </a:cxnLst>
            <a:rect l="0" t="0" r="r" b="b"/>
            <a:pathLst>
              <a:path w="67" h="62">
                <a:moveTo>
                  <a:pt x="67" y="20"/>
                </a:moveTo>
                <a:cubicBezTo>
                  <a:pt x="67" y="27"/>
                  <a:pt x="58" y="36"/>
                  <a:pt x="46" y="36"/>
                </a:cubicBezTo>
                <a:cubicBezTo>
                  <a:pt x="44" y="38"/>
                  <a:pt x="42" y="40"/>
                  <a:pt x="42" y="40"/>
                </a:cubicBezTo>
                <a:cubicBezTo>
                  <a:pt x="40" y="42"/>
                  <a:pt x="39" y="44"/>
                  <a:pt x="39" y="47"/>
                </a:cubicBezTo>
                <a:cubicBezTo>
                  <a:pt x="39" y="49"/>
                  <a:pt x="40" y="52"/>
                  <a:pt x="44" y="52"/>
                </a:cubicBezTo>
                <a:cubicBezTo>
                  <a:pt x="48" y="52"/>
                  <a:pt x="52" y="54"/>
                  <a:pt x="52" y="58"/>
                </a:cubicBezTo>
                <a:cubicBezTo>
                  <a:pt x="52" y="61"/>
                  <a:pt x="52" y="61"/>
                  <a:pt x="52" y="61"/>
                </a:cubicBezTo>
                <a:cubicBezTo>
                  <a:pt x="52" y="62"/>
                  <a:pt x="51" y="62"/>
                  <a:pt x="51" y="62"/>
                </a:cubicBezTo>
                <a:cubicBezTo>
                  <a:pt x="17" y="62"/>
                  <a:pt x="17" y="62"/>
                  <a:pt x="17" y="62"/>
                </a:cubicBezTo>
                <a:cubicBezTo>
                  <a:pt x="16" y="62"/>
                  <a:pt x="16" y="62"/>
                  <a:pt x="16" y="61"/>
                </a:cubicBezTo>
                <a:cubicBezTo>
                  <a:pt x="16" y="58"/>
                  <a:pt x="16" y="58"/>
                  <a:pt x="16" y="58"/>
                </a:cubicBezTo>
                <a:cubicBezTo>
                  <a:pt x="16" y="54"/>
                  <a:pt x="20" y="52"/>
                  <a:pt x="24" y="52"/>
                </a:cubicBezTo>
                <a:cubicBezTo>
                  <a:pt x="27" y="52"/>
                  <a:pt x="29" y="49"/>
                  <a:pt x="29" y="47"/>
                </a:cubicBezTo>
                <a:cubicBezTo>
                  <a:pt x="29" y="44"/>
                  <a:pt x="28" y="42"/>
                  <a:pt x="26" y="40"/>
                </a:cubicBezTo>
                <a:cubicBezTo>
                  <a:pt x="25" y="40"/>
                  <a:pt x="24" y="38"/>
                  <a:pt x="22" y="36"/>
                </a:cubicBezTo>
                <a:cubicBezTo>
                  <a:pt x="10" y="36"/>
                  <a:pt x="0" y="27"/>
                  <a:pt x="0" y="20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12"/>
                  <a:pt x="2" y="11"/>
                  <a:pt x="4" y="11"/>
                </a:cubicBezTo>
                <a:cubicBezTo>
                  <a:pt x="16" y="11"/>
                  <a:pt x="16" y="11"/>
                  <a:pt x="16" y="11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3"/>
                  <a:pt x="19" y="0"/>
                  <a:pt x="22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49" y="0"/>
                  <a:pt x="52" y="3"/>
                  <a:pt x="52" y="7"/>
                </a:cubicBezTo>
                <a:cubicBezTo>
                  <a:pt x="52" y="11"/>
                  <a:pt x="52" y="11"/>
                  <a:pt x="52" y="11"/>
                </a:cubicBezTo>
                <a:cubicBezTo>
                  <a:pt x="63" y="11"/>
                  <a:pt x="63" y="11"/>
                  <a:pt x="63" y="11"/>
                </a:cubicBezTo>
                <a:cubicBezTo>
                  <a:pt x="66" y="11"/>
                  <a:pt x="67" y="12"/>
                  <a:pt x="67" y="15"/>
                </a:cubicBezTo>
                <a:lnTo>
                  <a:pt x="67" y="20"/>
                </a:lnTo>
                <a:close/>
                <a:moveTo>
                  <a:pt x="16" y="16"/>
                </a:moveTo>
                <a:cubicBezTo>
                  <a:pt x="6" y="16"/>
                  <a:pt x="6" y="16"/>
                  <a:pt x="6" y="16"/>
                </a:cubicBezTo>
                <a:cubicBezTo>
                  <a:pt x="6" y="20"/>
                  <a:pt x="6" y="20"/>
                  <a:pt x="6" y="20"/>
                </a:cubicBezTo>
                <a:cubicBezTo>
                  <a:pt x="6" y="24"/>
                  <a:pt x="11" y="29"/>
                  <a:pt x="19" y="31"/>
                </a:cubicBezTo>
                <a:cubicBezTo>
                  <a:pt x="17" y="27"/>
                  <a:pt x="16" y="22"/>
                  <a:pt x="16" y="16"/>
                </a:cubicBezTo>
                <a:close/>
                <a:moveTo>
                  <a:pt x="62" y="16"/>
                </a:moveTo>
                <a:cubicBezTo>
                  <a:pt x="52" y="16"/>
                  <a:pt x="52" y="16"/>
                  <a:pt x="52" y="16"/>
                </a:cubicBezTo>
                <a:cubicBezTo>
                  <a:pt x="52" y="22"/>
                  <a:pt x="51" y="27"/>
                  <a:pt x="49" y="31"/>
                </a:cubicBezTo>
                <a:cubicBezTo>
                  <a:pt x="57" y="29"/>
                  <a:pt x="62" y="24"/>
                  <a:pt x="62" y="20"/>
                </a:cubicBezTo>
                <a:lnTo>
                  <a:pt x="62" y="1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502840064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  <p:bldLst>
      <p:bldP spid="2" grpId="0"/>
      <p:bldP spid="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algn="just"/>
            <a:r>
              <a:rPr lang="ru-RU" sz="1800" dirty="0"/>
              <a:t>Приказ Министра образования и науки Республики Казахстан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от </a:t>
            </a:r>
            <a:r>
              <a:rPr lang="ru-RU" sz="1800" dirty="0"/>
              <a:t>31 октября 2018 года № 604 </a:t>
            </a:r>
            <a:r>
              <a:rPr lang="ru-RU" sz="1800" dirty="0" smtClean="0"/>
              <a:t>«</a:t>
            </a:r>
            <a:r>
              <a:rPr lang="ru-RU" sz="1800" dirty="0"/>
              <a:t>Об утверждении государственных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общеобязательных </a:t>
            </a:r>
            <a:r>
              <a:rPr lang="ru-RU" sz="1800" dirty="0"/>
              <a:t>стандартов образования </a:t>
            </a:r>
            <a:r>
              <a:rPr lang="ru-RU" sz="1800" dirty="0" smtClean="0"/>
              <a:t>всех </a:t>
            </a:r>
            <a:r>
              <a:rPr lang="ru-RU" sz="1800" dirty="0"/>
              <a:t>уровней образования»</a:t>
            </a:r>
            <a:endParaRPr lang="en-US" sz="1800" dirty="0"/>
          </a:p>
        </p:txBody>
      </p:sp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2" name="Freeform 31"/>
          <p:cNvSpPr/>
          <p:nvPr/>
        </p:nvSpPr>
        <p:spPr>
          <a:xfrm>
            <a:off x="951771" y="1503053"/>
            <a:ext cx="2360304" cy="1228280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35" name="Freeform 34"/>
          <p:cNvSpPr/>
          <p:nvPr/>
        </p:nvSpPr>
        <p:spPr>
          <a:xfrm>
            <a:off x="951771" y="3674650"/>
            <a:ext cx="2360304" cy="1402724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45" name="Text Placeholder 3"/>
          <p:cNvSpPr txBox="1">
            <a:spLocks/>
          </p:cNvSpPr>
          <p:nvPr/>
        </p:nvSpPr>
        <p:spPr>
          <a:xfrm>
            <a:off x="5944688" y="1378529"/>
            <a:ext cx="5388977" cy="2154436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sz="2000" dirty="0">
                <a:solidFill>
                  <a:schemeClr val="tx1"/>
                </a:solidFill>
              </a:rPr>
              <a:t>Квалификационный экзамен проводится после освоения каждой рабочей квалификации в форме демонстрационного экзамена в учебно-производственных мастерских, лабораториях и учебных центрах организаций </a:t>
            </a:r>
            <a:r>
              <a:rPr lang="ru-RU" sz="2000" dirty="0" err="1">
                <a:solidFill>
                  <a:schemeClr val="tx1"/>
                </a:solidFill>
              </a:rPr>
              <a:t>ТиПО</a:t>
            </a:r>
            <a:r>
              <a:rPr lang="ru-RU" sz="2000" dirty="0">
                <a:solidFill>
                  <a:schemeClr val="tx1"/>
                </a:solidFill>
              </a:rPr>
              <a:t> и/или на производственных площадках предприятий</a:t>
            </a:r>
          </a:p>
        </p:txBody>
      </p:sp>
      <p:sp>
        <p:nvSpPr>
          <p:cNvPr id="46" name="Text Placeholder 3"/>
          <p:cNvSpPr txBox="1">
            <a:spLocks/>
          </p:cNvSpPr>
          <p:nvPr/>
        </p:nvSpPr>
        <p:spPr>
          <a:xfrm>
            <a:off x="5944689" y="3777117"/>
            <a:ext cx="5388976" cy="1538883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sz="2000" dirty="0">
                <a:solidFill>
                  <a:schemeClr val="tx1"/>
                </a:solidFill>
              </a:rPr>
              <a:t>Демонстрационный экзамен – форма проведения промежуточной и/или итоговой аттестации, позволяющая обучающемуся практически продемонстрировать освоенные профессиональные компетенции.</a:t>
            </a:r>
          </a:p>
        </p:txBody>
      </p:sp>
      <p:sp>
        <p:nvSpPr>
          <p:cNvPr id="52" name="Freeform 45"/>
          <p:cNvSpPr>
            <a:spLocks noEditPoints="1"/>
          </p:cNvSpPr>
          <p:nvPr/>
        </p:nvSpPr>
        <p:spPr bwMode="auto">
          <a:xfrm>
            <a:off x="5325796" y="1909881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3" name="Freeform 45"/>
          <p:cNvSpPr>
            <a:spLocks noEditPoints="1"/>
          </p:cNvSpPr>
          <p:nvPr/>
        </p:nvSpPr>
        <p:spPr bwMode="auto">
          <a:xfrm>
            <a:off x="5327908" y="4059749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9" name="Freeform 152"/>
          <p:cNvSpPr>
            <a:spLocks noEditPoints="1"/>
          </p:cNvSpPr>
          <p:nvPr/>
        </p:nvSpPr>
        <p:spPr bwMode="auto">
          <a:xfrm>
            <a:off x="1904938" y="5195616"/>
            <a:ext cx="603601" cy="557809"/>
          </a:xfrm>
          <a:custGeom>
            <a:avLst/>
            <a:gdLst/>
            <a:ahLst/>
            <a:cxnLst>
              <a:cxn ang="0">
                <a:pos x="67" y="20"/>
              </a:cxn>
              <a:cxn ang="0">
                <a:pos x="46" y="36"/>
              </a:cxn>
              <a:cxn ang="0">
                <a:pos x="42" y="40"/>
              </a:cxn>
              <a:cxn ang="0">
                <a:pos x="39" y="47"/>
              </a:cxn>
              <a:cxn ang="0">
                <a:pos x="44" y="52"/>
              </a:cxn>
              <a:cxn ang="0">
                <a:pos x="52" y="58"/>
              </a:cxn>
              <a:cxn ang="0">
                <a:pos x="52" y="61"/>
              </a:cxn>
              <a:cxn ang="0">
                <a:pos x="51" y="62"/>
              </a:cxn>
              <a:cxn ang="0">
                <a:pos x="17" y="62"/>
              </a:cxn>
              <a:cxn ang="0">
                <a:pos x="16" y="61"/>
              </a:cxn>
              <a:cxn ang="0">
                <a:pos x="16" y="58"/>
              </a:cxn>
              <a:cxn ang="0">
                <a:pos x="24" y="52"/>
              </a:cxn>
              <a:cxn ang="0">
                <a:pos x="29" y="47"/>
              </a:cxn>
              <a:cxn ang="0">
                <a:pos x="26" y="40"/>
              </a:cxn>
              <a:cxn ang="0">
                <a:pos x="22" y="36"/>
              </a:cxn>
              <a:cxn ang="0">
                <a:pos x="0" y="20"/>
              </a:cxn>
              <a:cxn ang="0">
                <a:pos x="0" y="15"/>
              </a:cxn>
              <a:cxn ang="0">
                <a:pos x="4" y="11"/>
              </a:cxn>
              <a:cxn ang="0">
                <a:pos x="16" y="11"/>
              </a:cxn>
              <a:cxn ang="0">
                <a:pos x="16" y="7"/>
              </a:cxn>
              <a:cxn ang="0">
                <a:pos x="22" y="0"/>
              </a:cxn>
              <a:cxn ang="0">
                <a:pos x="45" y="0"/>
              </a:cxn>
              <a:cxn ang="0">
                <a:pos x="52" y="7"/>
              </a:cxn>
              <a:cxn ang="0">
                <a:pos x="52" y="11"/>
              </a:cxn>
              <a:cxn ang="0">
                <a:pos x="63" y="11"/>
              </a:cxn>
              <a:cxn ang="0">
                <a:pos x="67" y="15"/>
              </a:cxn>
              <a:cxn ang="0">
                <a:pos x="67" y="20"/>
              </a:cxn>
              <a:cxn ang="0">
                <a:pos x="16" y="16"/>
              </a:cxn>
              <a:cxn ang="0">
                <a:pos x="6" y="16"/>
              </a:cxn>
              <a:cxn ang="0">
                <a:pos x="6" y="20"/>
              </a:cxn>
              <a:cxn ang="0">
                <a:pos x="19" y="31"/>
              </a:cxn>
              <a:cxn ang="0">
                <a:pos x="16" y="16"/>
              </a:cxn>
              <a:cxn ang="0">
                <a:pos x="62" y="16"/>
              </a:cxn>
              <a:cxn ang="0">
                <a:pos x="52" y="16"/>
              </a:cxn>
              <a:cxn ang="0">
                <a:pos x="49" y="31"/>
              </a:cxn>
              <a:cxn ang="0">
                <a:pos x="62" y="20"/>
              </a:cxn>
              <a:cxn ang="0">
                <a:pos x="62" y="16"/>
              </a:cxn>
            </a:cxnLst>
            <a:rect l="0" t="0" r="r" b="b"/>
            <a:pathLst>
              <a:path w="67" h="62">
                <a:moveTo>
                  <a:pt x="67" y="20"/>
                </a:moveTo>
                <a:cubicBezTo>
                  <a:pt x="67" y="27"/>
                  <a:pt x="58" y="36"/>
                  <a:pt x="46" y="36"/>
                </a:cubicBezTo>
                <a:cubicBezTo>
                  <a:pt x="44" y="38"/>
                  <a:pt x="42" y="40"/>
                  <a:pt x="42" y="40"/>
                </a:cubicBezTo>
                <a:cubicBezTo>
                  <a:pt x="40" y="42"/>
                  <a:pt x="39" y="44"/>
                  <a:pt x="39" y="47"/>
                </a:cubicBezTo>
                <a:cubicBezTo>
                  <a:pt x="39" y="49"/>
                  <a:pt x="40" y="52"/>
                  <a:pt x="44" y="52"/>
                </a:cubicBezTo>
                <a:cubicBezTo>
                  <a:pt x="48" y="52"/>
                  <a:pt x="52" y="54"/>
                  <a:pt x="52" y="58"/>
                </a:cubicBezTo>
                <a:cubicBezTo>
                  <a:pt x="52" y="61"/>
                  <a:pt x="52" y="61"/>
                  <a:pt x="52" y="61"/>
                </a:cubicBezTo>
                <a:cubicBezTo>
                  <a:pt x="52" y="62"/>
                  <a:pt x="51" y="62"/>
                  <a:pt x="51" y="62"/>
                </a:cubicBezTo>
                <a:cubicBezTo>
                  <a:pt x="17" y="62"/>
                  <a:pt x="17" y="62"/>
                  <a:pt x="17" y="62"/>
                </a:cubicBezTo>
                <a:cubicBezTo>
                  <a:pt x="16" y="62"/>
                  <a:pt x="16" y="62"/>
                  <a:pt x="16" y="61"/>
                </a:cubicBezTo>
                <a:cubicBezTo>
                  <a:pt x="16" y="58"/>
                  <a:pt x="16" y="58"/>
                  <a:pt x="16" y="58"/>
                </a:cubicBezTo>
                <a:cubicBezTo>
                  <a:pt x="16" y="54"/>
                  <a:pt x="20" y="52"/>
                  <a:pt x="24" y="52"/>
                </a:cubicBezTo>
                <a:cubicBezTo>
                  <a:pt x="27" y="52"/>
                  <a:pt x="29" y="49"/>
                  <a:pt x="29" y="47"/>
                </a:cubicBezTo>
                <a:cubicBezTo>
                  <a:pt x="29" y="44"/>
                  <a:pt x="28" y="42"/>
                  <a:pt x="26" y="40"/>
                </a:cubicBezTo>
                <a:cubicBezTo>
                  <a:pt x="25" y="40"/>
                  <a:pt x="24" y="38"/>
                  <a:pt x="22" y="36"/>
                </a:cubicBezTo>
                <a:cubicBezTo>
                  <a:pt x="10" y="36"/>
                  <a:pt x="0" y="27"/>
                  <a:pt x="0" y="20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12"/>
                  <a:pt x="2" y="11"/>
                  <a:pt x="4" y="11"/>
                </a:cubicBezTo>
                <a:cubicBezTo>
                  <a:pt x="16" y="11"/>
                  <a:pt x="16" y="11"/>
                  <a:pt x="16" y="11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3"/>
                  <a:pt x="19" y="0"/>
                  <a:pt x="22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49" y="0"/>
                  <a:pt x="52" y="3"/>
                  <a:pt x="52" y="7"/>
                </a:cubicBezTo>
                <a:cubicBezTo>
                  <a:pt x="52" y="11"/>
                  <a:pt x="52" y="11"/>
                  <a:pt x="52" y="11"/>
                </a:cubicBezTo>
                <a:cubicBezTo>
                  <a:pt x="63" y="11"/>
                  <a:pt x="63" y="11"/>
                  <a:pt x="63" y="11"/>
                </a:cubicBezTo>
                <a:cubicBezTo>
                  <a:pt x="66" y="11"/>
                  <a:pt x="67" y="12"/>
                  <a:pt x="67" y="15"/>
                </a:cubicBezTo>
                <a:lnTo>
                  <a:pt x="67" y="20"/>
                </a:lnTo>
                <a:close/>
                <a:moveTo>
                  <a:pt x="16" y="16"/>
                </a:moveTo>
                <a:cubicBezTo>
                  <a:pt x="6" y="16"/>
                  <a:pt x="6" y="16"/>
                  <a:pt x="6" y="16"/>
                </a:cubicBezTo>
                <a:cubicBezTo>
                  <a:pt x="6" y="20"/>
                  <a:pt x="6" y="20"/>
                  <a:pt x="6" y="20"/>
                </a:cubicBezTo>
                <a:cubicBezTo>
                  <a:pt x="6" y="24"/>
                  <a:pt x="11" y="29"/>
                  <a:pt x="19" y="31"/>
                </a:cubicBezTo>
                <a:cubicBezTo>
                  <a:pt x="17" y="27"/>
                  <a:pt x="16" y="22"/>
                  <a:pt x="16" y="16"/>
                </a:cubicBezTo>
                <a:close/>
                <a:moveTo>
                  <a:pt x="62" y="16"/>
                </a:moveTo>
                <a:cubicBezTo>
                  <a:pt x="52" y="16"/>
                  <a:pt x="52" y="16"/>
                  <a:pt x="52" y="16"/>
                </a:cubicBezTo>
                <a:cubicBezTo>
                  <a:pt x="52" y="22"/>
                  <a:pt x="51" y="27"/>
                  <a:pt x="49" y="31"/>
                </a:cubicBezTo>
                <a:cubicBezTo>
                  <a:pt x="57" y="29"/>
                  <a:pt x="62" y="24"/>
                  <a:pt x="62" y="20"/>
                </a:cubicBezTo>
                <a:lnTo>
                  <a:pt x="62" y="1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302948480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  <p:bldLst>
      <p:bldP spid="2" grpId="0"/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sz="1800" dirty="0"/>
              <a:t>Приказ Министра образования и науки Республики Казахстан от 18 марта 2008 года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№ </a:t>
            </a:r>
            <a:r>
              <a:rPr lang="ru-RU" sz="1800" dirty="0"/>
              <a:t>125 «Об утверждении Типовых правил проведения текущего контроля успеваемости,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промежуточной </a:t>
            </a:r>
            <a:r>
              <a:rPr lang="ru-RU" sz="1800" dirty="0"/>
              <a:t>и итоговой аттестации обучающихся для организаций среднего,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технического </a:t>
            </a:r>
            <a:r>
              <a:rPr lang="ru-RU" sz="1800" dirty="0"/>
              <a:t>и профессионального, </a:t>
            </a:r>
            <a:r>
              <a:rPr lang="ru-RU" sz="1800" dirty="0" err="1"/>
              <a:t>послесреднего</a:t>
            </a:r>
            <a:r>
              <a:rPr lang="ru-RU" sz="1800" dirty="0"/>
              <a:t> образования»</a:t>
            </a:r>
            <a:endParaRPr lang="en-US" sz="1800" dirty="0"/>
          </a:p>
        </p:txBody>
      </p:sp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2" name="Freeform 31"/>
          <p:cNvSpPr/>
          <p:nvPr/>
        </p:nvSpPr>
        <p:spPr>
          <a:xfrm>
            <a:off x="1026585" y="1768220"/>
            <a:ext cx="2360304" cy="944121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35" name="Freeform 34"/>
          <p:cNvSpPr/>
          <p:nvPr/>
        </p:nvSpPr>
        <p:spPr>
          <a:xfrm>
            <a:off x="1026585" y="2844518"/>
            <a:ext cx="2360304" cy="944121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39" name="Freeform 38"/>
          <p:cNvSpPr/>
          <p:nvPr/>
        </p:nvSpPr>
        <p:spPr>
          <a:xfrm>
            <a:off x="1026585" y="3920818"/>
            <a:ext cx="2360304" cy="944121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42" name="Freeform 41"/>
          <p:cNvSpPr/>
          <p:nvPr/>
        </p:nvSpPr>
        <p:spPr>
          <a:xfrm>
            <a:off x="1026585" y="5019588"/>
            <a:ext cx="2360304" cy="944121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45" name="Text Placeholder 3"/>
          <p:cNvSpPr txBox="1">
            <a:spLocks/>
          </p:cNvSpPr>
          <p:nvPr/>
        </p:nvSpPr>
        <p:spPr>
          <a:xfrm>
            <a:off x="5853248" y="1828223"/>
            <a:ext cx="5388977" cy="738664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sz="1200" dirty="0" smtClean="0">
                <a:solidFill>
                  <a:schemeClr val="tx1"/>
                </a:solidFill>
              </a:rPr>
              <a:t>Квалификационный </a:t>
            </a:r>
            <a:r>
              <a:rPr lang="ru-RU" sz="1200" dirty="0">
                <a:solidFill>
                  <a:schemeClr val="tx1"/>
                </a:solidFill>
              </a:rPr>
              <a:t>экзамен – процедура, позволяющая объективно определить достаточность теоретической и практической подготовки, опыта и компетентности, оценить их соответствие требованиям и присвоить уровень квалификации</a:t>
            </a:r>
          </a:p>
        </p:txBody>
      </p:sp>
      <p:sp>
        <p:nvSpPr>
          <p:cNvPr id="46" name="Text Placeholder 3"/>
          <p:cNvSpPr txBox="1">
            <a:spLocks/>
          </p:cNvSpPr>
          <p:nvPr/>
        </p:nvSpPr>
        <p:spPr>
          <a:xfrm>
            <a:off x="5821085" y="2747157"/>
            <a:ext cx="5388976" cy="1292662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sz="1200" dirty="0">
                <a:solidFill>
                  <a:schemeClr val="tx1"/>
                </a:solidFill>
              </a:rPr>
              <a:t>Для проведения </a:t>
            </a:r>
            <a:r>
              <a:rPr lang="ru-RU" sz="1200" dirty="0">
                <a:solidFill>
                  <a:srgbClr val="FF0000"/>
                </a:solidFill>
              </a:rPr>
              <a:t>промежуточной аттестации на присвоение рабочей квалификации обучающимся</a:t>
            </a:r>
            <a:r>
              <a:rPr lang="ru-RU" sz="1200" dirty="0">
                <a:solidFill>
                  <a:schemeClr val="tx1"/>
                </a:solidFill>
              </a:rPr>
              <a:t> приказом руководителя организаций технического и профессионального, </a:t>
            </a:r>
            <a:r>
              <a:rPr lang="ru-RU" sz="1200" dirty="0" err="1">
                <a:solidFill>
                  <a:schemeClr val="tx1"/>
                </a:solidFill>
              </a:rPr>
              <a:t>послесреднего</a:t>
            </a:r>
            <a:r>
              <a:rPr lang="ru-RU" sz="1200" dirty="0">
                <a:solidFill>
                  <a:schemeClr val="tx1"/>
                </a:solidFill>
              </a:rPr>
              <a:t> образования создается квалификационная комиссия. Решение о выдаче свидетельства о присвоении рабочей квалификации принимается на основе </a:t>
            </a:r>
            <a:r>
              <a:rPr lang="ru-RU" sz="1200" dirty="0">
                <a:solidFill>
                  <a:srgbClr val="FF0000"/>
                </a:solidFill>
              </a:rPr>
              <a:t>квалификационного экзамена по выполнению видов работ по данной квалификации</a:t>
            </a:r>
          </a:p>
        </p:txBody>
      </p:sp>
      <p:sp>
        <p:nvSpPr>
          <p:cNvPr id="47" name="Text Placeholder 3"/>
          <p:cNvSpPr txBox="1">
            <a:spLocks/>
          </p:cNvSpPr>
          <p:nvPr/>
        </p:nvSpPr>
        <p:spPr>
          <a:xfrm>
            <a:off x="5853249" y="4061731"/>
            <a:ext cx="5388976" cy="1107996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/>
            <a:r>
              <a:rPr lang="ru-RU" sz="1200" dirty="0">
                <a:solidFill>
                  <a:schemeClr val="tx1"/>
                </a:solidFill>
              </a:rPr>
              <a:t>Итоговая аттестация обучающихся организаций технического и профессионального, </a:t>
            </a:r>
            <a:r>
              <a:rPr lang="ru-RU" sz="1200" dirty="0" err="1">
                <a:solidFill>
                  <a:schemeClr val="tx1"/>
                </a:solidFill>
              </a:rPr>
              <a:t>послесреднего</a:t>
            </a:r>
            <a:r>
              <a:rPr lang="ru-RU" sz="1200" dirty="0">
                <a:solidFill>
                  <a:schemeClr val="tx1"/>
                </a:solidFill>
              </a:rPr>
              <a:t> образования проводится </a:t>
            </a:r>
            <a:r>
              <a:rPr lang="ru-RU" sz="1200" dirty="0">
                <a:solidFill>
                  <a:srgbClr val="FF0000"/>
                </a:solidFill>
              </a:rPr>
              <a:t>в форме сдачи итоговых экзаменов</a:t>
            </a:r>
            <a:r>
              <a:rPr lang="ru-RU" sz="1200" dirty="0">
                <a:solidFill>
                  <a:schemeClr val="tx1"/>
                </a:solidFill>
              </a:rPr>
              <a:t> по общепрофессиональным и специальным дисциплинам и (или) </a:t>
            </a:r>
            <a:r>
              <a:rPr lang="ru-RU" sz="1200" dirty="0">
                <a:solidFill>
                  <a:srgbClr val="FF0000"/>
                </a:solidFill>
              </a:rPr>
              <a:t>модулям</a:t>
            </a:r>
            <a:r>
              <a:rPr lang="ru-RU" sz="1200" dirty="0">
                <a:solidFill>
                  <a:schemeClr val="tx1"/>
                </a:solidFill>
              </a:rPr>
              <a:t>, или выполнение и защита дипломного проекта (работы), или выполнение и защита дипломной работы со сдачей итогового экзамена по одной из специальных дисциплин и (или) модуля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9" name="Text Placeholder 3"/>
          <p:cNvSpPr txBox="1">
            <a:spLocks/>
          </p:cNvSpPr>
          <p:nvPr/>
        </p:nvSpPr>
        <p:spPr>
          <a:xfrm>
            <a:off x="5853249" y="5272425"/>
            <a:ext cx="5388976" cy="1107996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sz="1200" dirty="0">
                <a:solidFill>
                  <a:srgbClr val="FF0000"/>
                </a:solidFill>
              </a:rPr>
              <a:t>Квалификационный экзамен</a:t>
            </a:r>
            <a:r>
              <a:rPr lang="ru-RU" sz="1200" dirty="0">
                <a:solidFill>
                  <a:schemeClr val="tx1"/>
                </a:solidFill>
              </a:rPr>
              <a:t> проводится на базе предприятий (организаций, учреждений) работодателей или учебного заведения, при наличии у организации технического и профессионального, </a:t>
            </a:r>
            <a:r>
              <a:rPr lang="ru-RU" sz="1200" dirty="0" err="1">
                <a:solidFill>
                  <a:schemeClr val="tx1"/>
                </a:solidFill>
              </a:rPr>
              <a:t>послесреднего</a:t>
            </a:r>
            <a:r>
              <a:rPr lang="ru-RU" sz="1200" dirty="0">
                <a:solidFill>
                  <a:schemeClr val="tx1"/>
                </a:solidFill>
              </a:rPr>
              <a:t> образования производственных площадок, лабораторий, мастерских или учебных центров, оснащенных необходимым оборудованием по каждой квалификации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2" name="Freeform 45"/>
          <p:cNvSpPr>
            <a:spLocks noEditPoints="1"/>
          </p:cNvSpPr>
          <p:nvPr/>
        </p:nvSpPr>
        <p:spPr bwMode="auto">
          <a:xfrm>
            <a:off x="5327908" y="2079285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3" name="Freeform 45"/>
          <p:cNvSpPr>
            <a:spLocks noEditPoints="1"/>
          </p:cNvSpPr>
          <p:nvPr/>
        </p:nvSpPr>
        <p:spPr bwMode="auto">
          <a:xfrm>
            <a:off x="5327908" y="3178600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4" name="Freeform 45"/>
          <p:cNvSpPr>
            <a:spLocks noEditPoints="1"/>
          </p:cNvSpPr>
          <p:nvPr/>
        </p:nvSpPr>
        <p:spPr bwMode="auto">
          <a:xfrm>
            <a:off x="5327908" y="4201105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5" name="Freeform 45"/>
          <p:cNvSpPr>
            <a:spLocks noEditPoints="1"/>
          </p:cNvSpPr>
          <p:nvPr/>
        </p:nvSpPr>
        <p:spPr bwMode="auto">
          <a:xfrm>
            <a:off x="5327908" y="5300420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500706074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  <p:bldLst>
      <p:bldP spid="2" grpId="0"/>
      <p:bldP spid="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sz="2200" dirty="0"/>
              <a:t>Профессиональные стандарты </a:t>
            </a:r>
            <a:r>
              <a:rPr lang="ru-RU" sz="2200" dirty="0" err="1"/>
              <a:t>WorldSkills</a:t>
            </a:r>
            <a:r>
              <a:rPr lang="ru-RU" sz="2200" dirty="0"/>
              <a:t> по компетенции;</a:t>
            </a:r>
            <a:br>
              <a:rPr lang="ru-RU" sz="2200" dirty="0"/>
            </a:br>
            <a:r>
              <a:rPr lang="ru-RU" sz="2200" dirty="0"/>
              <a:t>Правила чемпионатов </a:t>
            </a:r>
            <a:r>
              <a:rPr lang="ru-RU" sz="2200" dirty="0" err="1"/>
              <a:t>WorldSkills</a:t>
            </a:r>
            <a:r>
              <a:rPr lang="ru-RU" sz="2200" dirty="0"/>
              <a:t> </a:t>
            </a:r>
            <a:r>
              <a:rPr lang="ru-RU" sz="2200" dirty="0" err="1"/>
              <a:t>Kazakhstan</a:t>
            </a:r>
            <a:endParaRPr lang="en-US" sz="2200" dirty="0"/>
          </a:p>
        </p:txBody>
      </p:sp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2" name="Freeform 31"/>
          <p:cNvSpPr/>
          <p:nvPr/>
        </p:nvSpPr>
        <p:spPr>
          <a:xfrm>
            <a:off x="1026585" y="1768220"/>
            <a:ext cx="2360304" cy="944121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35" name="Freeform 34"/>
          <p:cNvSpPr/>
          <p:nvPr/>
        </p:nvSpPr>
        <p:spPr>
          <a:xfrm>
            <a:off x="1026585" y="2844518"/>
            <a:ext cx="2360304" cy="944121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39" name="Freeform 38"/>
          <p:cNvSpPr/>
          <p:nvPr/>
        </p:nvSpPr>
        <p:spPr>
          <a:xfrm>
            <a:off x="1026585" y="3920818"/>
            <a:ext cx="2360304" cy="944121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42" name="Freeform 41"/>
          <p:cNvSpPr/>
          <p:nvPr/>
        </p:nvSpPr>
        <p:spPr>
          <a:xfrm>
            <a:off x="1026585" y="5019588"/>
            <a:ext cx="2360304" cy="944121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45" name="Text Placeholder 3"/>
          <p:cNvSpPr txBox="1">
            <a:spLocks/>
          </p:cNvSpPr>
          <p:nvPr/>
        </p:nvSpPr>
        <p:spPr>
          <a:xfrm>
            <a:off x="5853249" y="1659063"/>
            <a:ext cx="5388977" cy="1292662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sz="1400" dirty="0">
                <a:solidFill>
                  <a:schemeClr val="tx1"/>
                </a:solidFill>
              </a:rPr>
              <a:t>Правила определяют процедуры по организации и проведению конкурсов профессионального мастерства </a:t>
            </a:r>
            <a:r>
              <a:rPr lang="ru-RU" sz="1400" dirty="0" err="1">
                <a:solidFill>
                  <a:schemeClr val="tx1"/>
                </a:solidFill>
              </a:rPr>
              <a:t>WorldSkills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Kazakhstan</a:t>
            </a:r>
            <a:r>
              <a:rPr lang="ru-RU" sz="1400" dirty="0">
                <a:solidFill>
                  <a:schemeClr val="tx1"/>
                </a:solidFill>
              </a:rPr>
              <a:t> (далее - Чемпионат) в соответствии с законодательством и нормативно-правовыми актами Республики Казахстан и утверждены Генеральной Ассамблеей </a:t>
            </a:r>
            <a:r>
              <a:rPr lang="ru-RU" sz="1400" dirty="0" err="1">
                <a:solidFill>
                  <a:schemeClr val="tx1"/>
                </a:solidFill>
              </a:rPr>
              <a:t>Worldskills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Kazakhstan</a:t>
            </a:r>
            <a:r>
              <a:rPr lang="ru-RU" sz="1400" dirty="0">
                <a:solidFill>
                  <a:schemeClr val="tx1"/>
                </a:solidFill>
              </a:rPr>
              <a:t> «20» апреля 2020 </a:t>
            </a:r>
            <a:r>
              <a:rPr lang="ru-RU" sz="1400" dirty="0" smtClean="0">
                <a:solidFill>
                  <a:schemeClr val="tx1"/>
                </a:solidFill>
              </a:rPr>
              <a:t>г.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46" name="Text Placeholder 3"/>
          <p:cNvSpPr txBox="1">
            <a:spLocks/>
          </p:cNvSpPr>
          <p:nvPr/>
        </p:nvSpPr>
        <p:spPr>
          <a:xfrm>
            <a:off x="5853249" y="3111457"/>
            <a:ext cx="5388976" cy="430887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sz="1400" dirty="0">
                <a:solidFill>
                  <a:schemeClr val="tx1"/>
                </a:solidFill>
              </a:rPr>
              <a:t>Документация: техническое описание, задания, критерии оценки, инфраструктурный лист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Text Placeholder 3"/>
          <p:cNvSpPr txBox="1">
            <a:spLocks/>
          </p:cNvSpPr>
          <p:nvPr/>
        </p:nvSpPr>
        <p:spPr>
          <a:xfrm>
            <a:off x="5853249" y="4170892"/>
            <a:ext cx="5388976" cy="430887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sz="1400" dirty="0">
                <a:solidFill>
                  <a:schemeClr val="tx1"/>
                </a:solidFill>
              </a:rPr>
              <a:t>Профессиональные стандарты </a:t>
            </a:r>
            <a:r>
              <a:rPr lang="ru-RU" sz="1400" dirty="0" err="1">
                <a:solidFill>
                  <a:schemeClr val="tx1"/>
                </a:solidFill>
              </a:rPr>
              <a:t>WorldSkills</a:t>
            </a:r>
            <a:r>
              <a:rPr lang="ru-RU" sz="1400" dirty="0">
                <a:solidFill>
                  <a:schemeClr val="tx1"/>
                </a:solidFill>
              </a:rPr>
              <a:t> по компетенции описаны в техническое описании раздел 2</a:t>
            </a:r>
          </a:p>
        </p:txBody>
      </p:sp>
      <p:sp>
        <p:nvSpPr>
          <p:cNvPr id="49" name="Text Placeholder 3"/>
          <p:cNvSpPr txBox="1">
            <a:spLocks/>
          </p:cNvSpPr>
          <p:nvPr/>
        </p:nvSpPr>
        <p:spPr>
          <a:xfrm>
            <a:off x="5853249" y="5097491"/>
            <a:ext cx="5388976" cy="861774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sz="1400" dirty="0">
                <a:solidFill>
                  <a:schemeClr val="tx1"/>
                </a:solidFill>
              </a:rPr>
              <a:t>Кодекс этики - нормы поведения и этические стандарты </a:t>
            </a:r>
            <a:r>
              <a:rPr lang="ru-RU" sz="1400" dirty="0" err="1">
                <a:solidFill>
                  <a:schemeClr val="tx1"/>
                </a:solidFill>
              </a:rPr>
              <a:t>WorldSkills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International</a:t>
            </a:r>
            <a:r>
              <a:rPr lang="ru-RU" sz="1400" dirty="0">
                <a:solidFill>
                  <a:schemeClr val="tx1"/>
                </a:solidFill>
              </a:rPr>
              <a:t>, которыми следует руководствоваться при принятии решений, в период подготовки и проведения демонстрационного экзамена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Freeform 45"/>
          <p:cNvSpPr>
            <a:spLocks noEditPoints="1"/>
          </p:cNvSpPr>
          <p:nvPr/>
        </p:nvSpPr>
        <p:spPr bwMode="auto">
          <a:xfrm>
            <a:off x="5327908" y="2079285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3" name="Freeform 45"/>
          <p:cNvSpPr>
            <a:spLocks noEditPoints="1"/>
          </p:cNvSpPr>
          <p:nvPr/>
        </p:nvSpPr>
        <p:spPr bwMode="auto">
          <a:xfrm>
            <a:off x="5327908" y="3178600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4" name="Freeform 45"/>
          <p:cNvSpPr>
            <a:spLocks noEditPoints="1"/>
          </p:cNvSpPr>
          <p:nvPr/>
        </p:nvSpPr>
        <p:spPr bwMode="auto">
          <a:xfrm>
            <a:off x="5327908" y="4201105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5" name="Freeform 45"/>
          <p:cNvSpPr>
            <a:spLocks noEditPoints="1"/>
          </p:cNvSpPr>
          <p:nvPr/>
        </p:nvSpPr>
        <p:spPr bwMode="auto">
          <a:xfrm>
            <a:off x="5327908" y="5300420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51520044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sz="1800" dirty="0"/>
              <a:t>Основные понятия, используемые в Методических рекомендациях</a:t>
            </a:r>
            <a:endParaRPr lang="en-US" sz="1800" dirty="0"/>
          </a:p>
        </p:txBody>
      </p:sp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2" name="Freeform 31"/>
          <p:cNvSpPr/>
          <p:nvPr/>
        </p:nvSpPr>
        <p:spPr>
          <a:xfrm>
            <a:off x="951771" y="2168071"/>
            <a:ext cx="2360304" cy="1228280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35" name="Freeform 34"/>
          <p:cNvSpPr/>
          <p:nvPr/>
        </p:nvSpPr>
        <p:spPr>
          <a:xfrm>
            <a:off x="951771" y="3674650"/>
            <a:ext cx="2360304" cy="1402724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45" name="Text Placeholder 3"/>
          <p:cNvSpPr txBox="1">
            <a:spLocks/>
          </p:cNvSpPr>
          <p:nvPr/>
        </p:nvSpPr>
        <p:spPr>
          <a:xfrm>
            <a:off x="5944688" y="2469195"/>
            <a:ext cx="5388977" cy="430887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sz="1400" dirty="0">
                <a:solidFill>
                  <a:schemeClr val="tx1"/>
                </a:solidFill>
              </a:rPr>
              <a:t>Национальный оператор движения </a:t>
            </a:r>
            <a:r>
              <a:rPr lang="ru-RU" sz="1400" dirty="0" err="1">
                <a:solidFill>
                  <a:schemeClr val="tx1"/>
                </a:solidFill>
              </a:rPr>
              <a:t>WorldSkills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Kazakhstan</a:t>
            </a:r>
            <a:r>
              <a:rPr lang="ru-RU" sz="1400" dirty="0">
                <a:solidFill>
                  <a:schemeClr val="tx1"/>
                </a:solidFill>
              </a:rPr>
              <a:t> – Некоммерческое акционерное общество «</a:t>
            </a:r>
            <a:r>
              <a:rPr lang="ru-RU" sz="1400" dirty="0" err="1">
                <a:solidFill>
                  <a:schemeClr val="tx1"/>
                </a:solidFill>
              </a:rPr>
              <a:t>Talap</a:t>
            </a:r>
            <a:r>
              <a:rPr lang="ru-RU" sz="1400" dirty="0">
                <a:solidFill>
                  <a:schemeClr val="tx1"/>
                </a:solidFill>
              </a:rPr>
              <a:t>»</a:t>
            </a:r>
          </a:p>
        </p:txBody>
      </p:sp>
      <p:sp>
        <p:nvSpPr>
          <p:cNvPr id="46" name="Text Placeholder 3"/>
          <p:cNvSpPr txBox="1">
            <a:spLocks/>
          </p:cNvSpPr>
          <p:nvPr/>
        </p:nvSpPr>
        <p:spPr>
          <a:xfrm>
            <a:off x="5944688" y="3674650"/>
            <a:ext cx="5388976" cy="2369880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sz="1400" dirty="0">
                <a:solidFill>
                  <a:schemeClr val="tx1"/>
                </a:solidFill>
              </a:rPr>
              <a:t>Демонстрационный экзамен по требованиям </a:t>
            </a:r>
            <a:r>
              <a:rPr lang="ru-RU" sz="1400" dirty="0" err="1">
                <a:solidFill>
                  <a:schemeClr val="tx1"/>
                </a:solidFill>
              </a:rPr>
              <a:t>WorldSkills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Kazakhstan</a:t>
            </a:r>
            <a:r>
              <a:rPr lang="ru-RU" sz="1400" dirty="0">
                <a:solidFill>
                  <a:schemeClr val="tx1"/>
                </a:solidFill>
              </a:rPr>
              <a:t> (далее - Демонстрационный экзамен) - форма итоговой или промежуточной аттестации, позволяющая обучающемуся практически продемонстрировать освоенные профессиональные компетенции по образовательным программам </a:t>
            </a:r>
            <a:r>
              <a:rPr lang="ru-RU" sz="1400" dirty="0" err="1">
                <a:solidFill>
                  <a:schemeClr val="tx1"/>
                </a:solidFill>
              </a:rPr>
              <a:t>ТиППО</a:t>
            </a:r>
            <a:r>
              <a:rPr lang="ru-RU" sz="1400" dirty="0">
                <a:solidFill>
                  <a:schemeClr val="tx1"/>
                </a:solidFill>
              </a:rPr>
              <a:t> и ВУЗов, а также форма аттестации в целях определения уровня компетенции кадров на предприятиях и является процедурой оценки уровня знаний, умений и практических навыков в условиях моделирования реальных условий и/или производственных процессов по требованиям </a:t>
            </a:r>
            <a:r>
              <a:rPr lang="ru-RU" sz="1400" dirty="0" err="1">
                <a:solidFill>
                  <a:schemeClr val="tx1"/>
                </a:solidFill>
              </a:rPr>
              <a:t>WorldSkills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52" name="Freeform 45"/>
          <p:cNvSpPr>
            <a:spLocks noEditPoints="1"/>
          </p:cNvSpPr>
          <p:nvPr/>
        </p:nvSpPr>
        <p:spPr bwMode="auto">
          <a:xfrm>
            <a:off x="5293601" y="2464812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3" name="Freeform 45"/>
          <p:cNvSpPr>
            <a:spLocks noEditPoints="1"/>
          </p:cNvSpPr>
          <p:nvPr/>
        </p:nvSpPr>
        <p:spPr bwMode="auto">
          <a:xfrm>
            <a:off x="5327908" y="4059749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9" name="Freeform 152"/>
          <p:cNvSpPr>
            <a:spLocks noEditPoints="1"/>
          </p:cNvSpPr>
          <p:nvPr/>
        </p:nvSpPr>
        <p:spPr bwMode="auto">
          <a:xfrm>
            <a:off x="1904938" y="5195616"/>
            <a:ext cx="603601" cy="557809"/>
          </a:xfrm>
          <a:custGeom>
            <a:avLst/>
            <a:gdLst/>
            <a:ahLst/>
            <a:cxnLst>
              <a:cxn ang="0">
                <a:pos x="67" y="20"/>
              </a:cxn>
              <a:cxn ang="0">
                <a:pos x="46" y="36"/>
              </a:cxn>
              <a:cxn ang="0">
                <a:pos x="42" y="40"/>
              </a:cxn>
              <a:cxn ang="0">
                <a:pos x="39" y="47"/>
              </a:cxn>
              <a:cxn ang="0">
                <a:pos x="44" y="52"/>
              </a:cxn>
              <a:cxn ang="0">
                <a:pos x="52" y="58"/>
              </a:cxn>
              <a:cxn ang="0">
                <a:pos x="52" y="61"/>
              </a:cxn>
              <a:cxn ang="0">
                <a:pos x="51" y="62"/>
              </a:cxn>
              <a:cxn ang="0">
                <a:pos x="17" y="62"/>
              </a:cxn>
              <a:cxn ang="0">
                <a:pos x="16" y="61"/>
              </a:cxn>
              <a:cxn ang="0">
                <a:pos x="16" y="58"/>
              </a:cxn>
              <a:cxn ang="0">
                <a:pos x="24" y="52"/>
              </a:cxn>
              <a:cxn ang="0">
                <a:pos x="29" y="47"/>
              </a:cxn>
              <a:cxn ang="0">
                <a:pos x="26" y="40"/>
              </a:cxn>
              <a:cxn ang="0">
                <a:pos x="22" y="36"/>
              </a:cxn>
              <a:cxn ang="0">
                <a:pos x="0" y="20"/>
              </a:cxn>
              <a:cxn ang="0">
                <a:pos x="0" y="15"/>
              </a:cxn>
              <a:cxn ang="0">
                <a:pos x="4" y="11"/>
              </a:cxn>
              <a:cxn ang="0">
                <a:pos x="16" y="11"/>
              </a:cxn>
              <a:cxn ang="0">
                <a:pos x="16" y="7"/>
              </a:cxn>
              <a:cxn ang="0">
                <a:pos x="22" y="0"/>
              </a:cxn>
              <a:cxn ang="0">
                <a:pos x="45" y="0"/>
              </a:cxn>
              <a:cxn ang="0">
                <a:pos x="52" y="7"/>
              </a:cxn>
              <a:cxn ang="0">
                <a:pos x="52" y="11"/>
              </a:cxn>
              <a:cxn ang="0">
                <a:pos x="63" y="11"/>
              </a:cxn>
              <a:cxn ang="0">
                <a:pos x="67" y="15"/>
              </a:cxn>
              <a:cxn ang="0">
                <a:pos x="67" y="20"/>
              </a:cxn>
              <a:cxn ang="0">
                <a:pos x="16" y="16"/>
              </a:cxn>
              <a:cxn ang="0">
                <a:pos x="6" y="16"/>
              </a:cxn>
              <a:cxn ang="0">
                <a:pos x="6" y="20"/>
              </a:cxn>
              <a:cxn ang="0">
                <a:pos x="19" y="31"/>
              </a:cxn>
              <a:cxn ang="0">
                <a:pos x="16" y="16"/>
              </a:cxn>
              <a:cxn ang="0">
                <a:pos x="62" y="16"/>
              </a:cxn>
              <a:cxn ang="0">
                <a:pos x="52" y="16"/>
              </a:cxn>
              <a:cxn ang="0">
                <a:pos x="49" y="31"/>
              </a:cxn>
              <a:cxn ang="0">
                <a:pos x="62" y="20"/>
              </a:cxn>
              <a:cxn ang="0">
                <a:pos x="62" y="16"/>
              </a:cxn>
            </a:cxnLst>
            <a:rect l="0" t="0" r="r" b="b"/>
            <a:pathLst>
              <a:path w="67" h="62">
                <a:moveTo>
                  <a:pt x="67" y="20"/>
                </a:moveTo>
                <a:cubicBezTo>
                  <a:pt x="67" y="27"/>
                  <a:pt x="58" y="36"/>
                  <a:pt x="46" y="36"/>
                </a:cubicBezTo>
                <a:cubicBezTo>
                  <a:pt x="44" y="38"/>
                  <a:pt x="42" y="40"/>
                  <a:pt x="42" y="40"/>
                </a:cubicBezTo>
                <a:cubicBezTo>
                  <a:pt x="40" y="42"/>
                  <a:pt x="39" y="44"/>
                  <a:pt x="39" y="47"/>
                </a:cubicBezTo>
                <a:cubicBezTo>
                  <a:pt x="39" y="49"/>
                  <a:pt x="40" y="52"/>
                  <a:pt x="44" y="52"/>
                </a:cubicBezTo>
                <a:cubicBezTo>
                  <a:pt x="48" y="52"/>
                  <a:pt x="52" y="54"/>
                  <a:pt x="52" y="58"/>
                </a:cubicBezTo>
                <a:cubicBezTo>
                  <a:pt x="52" y="61"/>
                  <a:pt x="52" y="61"/>
                  <a:pt x="52" y="61"/>
                </a:cubicBezTo>
                <a:cubicBezTo>
                  <a:pt x="52" y="62"/>
                  <a:pt x="51" y="62"/>
                  <a:pt x="51" y="62"/>
                </a:cubicBezTo>
                <a:cubicBezTo>
                  <a:pt x="17" y="62"/>
                  <a:pt x="17" y="62"/>
                  <a:pt x="17" y="62"/>
                </a:cubicBezTo>
                <a:cubicBezTo>
                  <a:pt x="16" y="62"/>
                  <a:pt x="16" y="62"/>
                  <a:pt x="16" y="61"/>
                </a:cubicBezTo>
                <a:cubicBezTo>
                  <a:pt x="16" y="58"/>
                  <a:pt x="16" y="58"/>
                  <a:pt x="16" y="58"/>
                </a:cubicBezTo>
                <a:cubicBezTo>
                  <a:pt x="16" y="54"/>
                  <a:pt x="20" y="52"/>
                  <a:pt x="24" y="52"/>
                </a:cubicBezTo>
                <a:cubicBezTo>
                  <a:pt x="27" y="52"/>
                  <a:pt x="29" y="49"/>
                  <a:pt x="29" y="47"/>
                </a:cubicBezTo>
                <a:cubicBezTo>
                  <a:pt x="29" y="44"/>
                  <a:pt x="28" y="42"/>
                  <a:pt x="26" y="40"/>
                </a:cubicBezTo>
                <a:cubicBezTo>
                  <a:pt x="25" y="40"/>
                  <a:pt x="24" y="38"/>
                  <a:pt x="22" y="36"/>
                </a:cubicBezTo>
                <a:cubicBezTo>
                  <a:pt x="10" y="36"/>
                  <a:pt x="0" y="27"/>
                  <a:pt x="0" y="20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12"/>
                  <a:pt x="2" y="11"/>
                  <a:pt x="4" y="11"/>
                </a:cubicBezTo>
                <a:cubicBezTo>
                  <a:pt x="16" y="11"/>
                  <a:pt x="16" y="11"/>
                  <a:pt x="16" y="11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3"/>
                  <a:pt x="19" y="0"/>
                  <a:pt x="22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49" y="0"/>
                  <a:pt x="52" y="3"/>
                  <a:pt x="52" y="7"/>
                </a:cubicBezTo>
                <a:cubicBezTo>
                  <a:pt x="52" y="11"/>
                  <a:pt x="52" y="11"/>
                  <a:pt x="52" y="11"/>
                </a:cubicBezTo>
                <a:cubicBezTo>
                  <a:pt x="63" y="11"/>
                  <a:pt x="63" y="11"/>
                  <a:pt x="63" y="11"/>
                </a:cubicBezTo>
                <a:cubicBezTo>
                  <a:pt x="66" y="11"/>
                  <a:pt x="67" y="12"/>
                  <a:pt x="67" y="15"/>
                </a:cubicBezTo>
                <a:lnTo>
                  <a:pt x="67" y="20"/>
                </a:lnTo>
                <a:close/>
                <a:moveTo>
                  <a:pt x="16" y="16"/>
                </a:moveTo>
                <a:cubicBezTo>
                  <a:pt x="6" y="16"/>
                  <a:pt x="6" y="16"/>
                  <a:pt x="6" y="16"/>
                </a:cubicBezTo>
                <a:cubicBezTo>
                  <a:pt x="6" y="20"/>
                  <a:pt x="6" y="20"/>
                  <a:pt x="6" y="20"/>
                </a:cubicBezTo>
                <a:cubicBezTo>
                  <a:pt x="6" y="24"/>
                  <a:pt x="11" y="29"/>
                  <a:pt x="19" y="31"/>
                </a:cubicBezTo>
                <a:cubicBezTo>
                  <a:pt x="17" y="27"/>
                  <a:pt x="16" y="22"/>
                  <a:pt x="16" y="16"/>
                </a:cubicBezTo>
                <a:close/>
                <a:moveTo>
                  <a:pt x="62" y="16"/>
                </a:moveTo>
                <a:cubicBezTo>
                  <a:pt x="52" y="16"/>
                  <a:pt x="52" y="16"/>
                  <a:pt x="52" y="16"/>
                </a:cubicBezTo>
                <a:cubicBezTo>
                  <a:pt x="52" y="22"/>
                  <a:pt x="51" y="27"/>
                  <a:pt x="49" y="31"/>
                </a:cubicBezTo>
                <a:cubicBezTo>
                  <a:pt x="57" y="29"/>
                  <a:pt x="62" y="24"/>
                  <a:pt x="62" y="20"/>
                </a:cubicBezTo>
                <a:lnTo>
                  <a:pt x="62" y="1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612140581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sz="2000" dirty="0"/>
              <a:t>Основные понятия, используемые в Методических рекомендациях</a:t>
            </a:r>
            <a:endParaRPr lang="en-US" sz="2000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/>
              <a:pPr/>
              <a:t>9</a:t>
            </a:fld>
            <a:endParaRPr lang="en-US" dirty="0"/>
          </a:p>
        </p:txBody>
      </p:sp>
      <p:grpSp>
        <p:nvGrpSpPr>
          <p:cNvPr id="41" name="Group 40"/>
          <p:cNvGrpSpPr/>
          <p:nvPr/>
        </p:nvGrpSpPr>
        <p:grpSpPr>
          <a:xfrm>
            <a:off x="1748927" y="3853572"/>
            <a:ext cx="4396151" cy="2058555"/>
            <a:chOff x="1311695" y="2886233"/>
            <a:chExt cx="3297113" cy="1543916"/>
          </a:xfrm>
        </p:grpSpPr>
        <p:sp>
          <p:nvSpPr>
            <p:cNvPr id="77" name="Right Triangle 76"/>
            <p:cNvSpPr/>
            <p:nvPr/>
          </p:nvSpPr>
          <p:spPr>
            <a:xfrm rot="16828068">
              <a:off x="1666344" y="2723725"/>
              <a:ext cx="1189207" cy="1898505"/>
            </a:xfrm>
            <a:prstGeom prst="rtTriangle">
              <a:avLst/>
            </a:prstGeom>
            <a:gradFill>
              <a:gsLst>
                <a:gs pos="0">
                  <a:schemeClr val="bg1">
                    <a:alpha val="0"/>
                  </a:schemeClr>
                </a:gs>
                <a:gs pos="50000">
                  <a:schemeClr val="tx1">
                    <a:lumMod val="50000"/>
                    <a:lumOff val="50000"/>
                    <a:alpha val="33000"/>
                  </a:schemeClr>
                </a:gs>
              </a:gsLst>
              <a:lin ang="216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grpSp>
          <p:nvGrpSpPr>
            <p:cNvPr id="38" name="Group 37"/>
            <p:cNvGrpSpPr/>
            <p:nvPr/>
          </p:nvGrpSpPr>
          <p:grpSpPr>
            <a:xfrm>
              <a:off x="2533680" y="2886233"/>
              <a:ext cx="2075128" cy="1543916"/>
              <a:chOff x="2533680" y="2886233"/>
              <a:chExt cx="2075128" cy="1543916"/>
            </a:xfrm>
          </p:grpSpPr>
          <p:sp>
            <p:nvSpPr>
              <p:cNvPr id="1045" name="Freeform 21"/>
              <p:cNvSpPr>
                <a:spLocks/>
              </p:cNvSpPr>
              <p:nvPr/>
            </p:nvSpPr>
            <p:spPr bwMode="auto">
              <a:xfrm>
                <a:off x="2533680" y="3064176"/>
                <a:ext cx="553455" cy="1365973"/>
              </a:xfrm>
              <a:custGeom>
                <a:avLst/>
                <a:gdLst/>
                <a:ahLst/>
                <a:cxnLst>
                  <a:cxn ang="0">
                    <a:pos x="423" y="1044"/>
                  </a:cxn>
                  <a:cxn ang="0">
                    <a:pos x="10" y="771"/>
                  </a:cxn>
                  <a:cxn ang="0">
                    <a:pos x="0" y="0"/>
                  </a:cxn>
                  <a:cxn ang="0">
                    <a:pos x="419" y="229"/>
                  </a:cxn>
                  <a:cxn ang="0">
                    <a:pos x="423" y="1044"/>
                  </a:cxn>
                </a:cxnLst>
                <a:rect l="0" t="0" r="r" b="b"/>
                <a:pathLst>
                  <a:path w="423" h="1044">
                    <a:moveTo>
                      <a:pt x="423" y="1044"/>
                    </a:moveTo>
                    <a:lnTo>
                      <a:pt x="10" y="771"/>
                    </a:lnTo>
                    <a:lnTo>
                      <a:pt x="0" y="0"/>
                    </a:lnTo>
                    <a:lnTo>
                      <a:pt x="419" y="229"/>
                    </a:lnTo>
                    <a:lnTo>
                      <a:pt x="423" y="1044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 dirty="0"/>
              </a:p>
            </p:txBody>
          </p:sp>
          <p:sp>
            <p:nvSpPr>
              <p:cNvPr id="1046" name="Freeform 22"/>
              <p:cNvSpPr>
                <a:spLocks/>
              </p:cNvSpPr>
              <p:nvPr/>
            </p:nvSpPr>
            <p:spPr bwMode="auto">
              <a:xfrm>
                <a:off x="2533680" y="2886233"/>
                <a:ext cx="2075128" cy="477568"/>
              </a:xfrm>
              <a:custGeom>
                <a:avLst/>
                <a:gdLst/>
                <a:ahLst/>
                <a:cxnLst>
                  <a:cxn ang="0">
                    <a:pos x="419" y="365"/>
                  </a:cxn>
                  <a:cxn ang="0">
                    <a:pos x="0" y="136"/>
                  </a:cxn>
                  <a:cxn ang="0">
                    <a:pos x="1116" y="0"/>
                  </a:cxn>
                  <a:cxn ang="0">
                    <a:pos x="1586" y="211"/>
                  </a:cxn>
                  <a:cxn ang="0">
                    <a:pos x="419" y="365"/>
                  </a:cxn>
                </a:cxnLst>
                <a:rect l="0" t="0" r="r" b="b"/>
                <a:pathLst>
                  <a:path w="1586" h="365">
                    <a:moveTo>
                      <a:pt x="419" y="365"/>
                    </a:moveTo>
                    <a:lnTo>
                      <a:pt x="0" y="136"/>
                    </a:lnTo>
                    <a:lnTo>
                      <a:pt x="1116" y="0"/>
                    </a:lnTo>
                    <a:lnTo>
                      <a:pt x="1586" y="211"/>
                    </a:lnTo>
                    <a:lnTo>
                      <a:pt x="419" y="365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 dirty="0"/>
              </a:p>
            </p:txBody>
          </p:sp>
          <p:sp>
            <p:nvSpPr>
              <p:cNvPr id="1047" name="Freeform 23"/>
              <p:cNvSpPr>
                <a:spLocks/>
              </p:cNvSpPr>
              <p:nvPr/>
            </p:nvSpPr>
            <p:spPr bwMode="auto">
              <a:xfrm>
                <a:off x="3081901" y="3162306"/>
                <a:ext cx="1526907" cy="1267843"/>
              </a:xfrm>
              <a:custGeom>
                <a:avLst/>
                <a:gdLst/>
                <a:ahLst/>
                <a:cxnLst>
                  <a:cxn ang="0">
                    <a:pos x="1167" y="0"/>
                  </a:cxn>
                  <a:cxn ang="0">
                    <a:pos x="1153" y="785"/>
                  </a:cxn>
                  <a:cxn ang="0">
                    <a:pos x="4" y="969"/>
                  </a:cxn>
                  <a:cxn ang="0">
                    <a:pos x="0" y="154"/>
                  </a:cxn>
                  <a:cxn ang="0">
                    <a:pos x="1167" y="0"/>
                  </a:cxn>
                </a:cxnLst>
                <a:rect l="0" t="0" r="r" b="b"/>
                <a:pathLst>
                  <a:path w="1167" h="969">
                    <a:moveTo>
                      <a:pt x="1167" y="0"/>
                    </a:moveTo>
                    <a:lnTo>
                      <a:pt x="1153" y="785"/>
                    </a:lnTo>
                    <a:lnTo>
                      <a:pt x="4" y="969"/>
                    </a:lnTo>
                    <a:lnTo>
                      <a:pt x="0" y="154"/>
                    </a:lnTo>
                    <a:lnTo>
                      <a:pt x="116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 dirty="0"/>
              </a:p>
            </p:txBody>
          </p:sp>
        </p:grpSp>
      </p:grpSp>
      <p:grpSp>
        <p:nvGrpSpPr>
          <p:cNvPr id="42" name="Group 41"/>
          <p:cNvGrpSpPr/>
          <p:nvPr/>
        </p:nvGrpSpPr>
        <p:grpSpPr>
          <a:xfrm>
            <a:off x="5185443" y="3980924"/>
            <a:ext cx="3677624" cy="2141664"/>
            <a:chOff x="3889082" y="2981747"/>
            <a:chExt cx="2758218" cy="1606248"/>
          </a:xfrm>
        </p:grpSpPr>
        <p:grpSp>
          <p:nvGrpSpPr>
            <p:cNvPr id="40" name="Group 39"/>
            <p:cNvGrpSpPr/>
            <p:nvPr/>
          </p:nvGrpSpPr>
          <p:grpSpPr>
            <a:xfrm>
              <a:off x="4569555" y="2981747"/>
              <a:ext cx="2077745" cy="1604102"/>
              <a:chOff x="4569555" y="2981747"/>
              <a:chExt cx="2077745" cy="1604102"/>
            </a:xfrm>
          </p:grpSpPr>
          <p:sp>
            <p:nvSpPr>
              <p:cNvPr id="1048" name="Freeform 24"/>
              <p:cNvSpPr>
                <a:spLocks/>
              </p:cNvSpPr>
              <p:nvPr/>
            </p:nvSpPr>
            <p:spPr bwMode="auto">
              <a:xfrm>
                <a:off x="5688241" y="3282679"/>
                <a:ext cx="955135" cy="1300553"/>
              </a:xfrm>
              <a:custGeom>
                <a:avLst/>
                <a:gdLst/>
                <a:ahLst/>
                <a:cxnLst>
                  <a:cxn ang="0">
                    <a:pos x="3" y="175"/>
                  </a:cxn>
                  <a:cxn ang="0">
                    <a:pos x="730" y="0"/>
                  </a:cxn>
                  <a:cxn ang="0">
                    <a:pos x="715" y="784"/>
                  </a:cxn>
                  <a:cxn ang="0">
                    <a:pos x="0" y="994"/>
                  </a:cxn>
                  <a:cxn ang="0">
                    <a:pos x="3" y="175"/>
                  </a:cxn>
                </a:cxnLst>
                <a:rect l="0" t="0" r="r" b="b"/>
                <a:pathLst>
                  <a:path w="730" h="994">
                    <a:moveTo>
                      <a:pt x="3" y="175"/>
                    </a:moveTo>
                    <a:lnTo>
                      <a:pt x="730" y="0"/>
                    </a:lnTo>
                    <a:lnTo>
                      <a:pt x="715" y="784"/>
                    </a:lnTo>
                    <a:lnTo>
                      <a:pt x="0" y="994"/>
                    </a:lnTo>
                    <a:lnTo>
                      <a:pt x="3" y="175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 dirty="0"/>
              </a:p>
            </p:txBody>
          </p:sp>
          <p:sp>
            <p:nvSpPr>
              <p:cNvPr id="1049" name="Freeform 25"/>
              <p:cNvSpPr>
                <a:spLocks/>
              </p:cNvSpPr>
              <p:nvPr/>
            </p:nvSpPr>
            <p:spPr bwMode="auto">
              <a:xfrm>
                <a:off x="4569555" y="2981747"/>
                <a:ext cx="2077745" cy="529904"/>
              </a:xfrm>
              <a:custGeom>
                <a:avLst/>
                <a:gdLst/>
                <a:ahLst/>
                <a:cxnLst>
                  <a:cxn ang="0">
                    <a:pos x="0" y="155"/>
                  </a:cxn>
                  <a:cxn ang="0">
                    <a:pos x="718" y="0"/>
                  </a:cxn>
                  <a:cxn ang="0">
                    <a:pos x="1588" y="230"/>
                  </a:cxn>
                  <a:cxn ang="0">
                    <a:pos x="861" y="405"/>
                  </a:cxn>
                  <a:cxn ang="0">
                    <a:pos x="0" y="155"/>
                  </a:cxn>
                </a:cxnLst>
                <a:rect l="0" t="0" r="r" b="b"/>
                <a:pathLst>
                  <a:path w="1588" h="405">
                    <a:moveTo>
                      <a:pt x="0" y="155"/>
                    </a:moveTo>
                    <a:lnTo>
                      <a:pt x="718" y="0"/>
                    </a:lnTo>
                    <a:lnTo>
                      <a:pt x="1588" y="230"/>
                    </a:lnTo>
                    <a:lnTo>
                      <a:pt x="861" y="405"/>
                    </a:lnTo>
                    <a:lnTo>
                      <a:pt x="0" y="155"/>
                    </a:lnTo>
                    <a:close/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 dirty="0"/>
              </a:p>
            </p:txBody>
          </p:sp>
          <p:sp>
            <p:nvSpPr>
              <p:cNvPr id="1050" name="Freeform 26"/>
              <p:cNvSpPr>
                <a:spLocks/>
              </p:cNvSpPr>
              <p:nvPr/>
            </p:nvSpPr>
            <p:spPr bwMode="auto">
              <a:xfrm>
                <a:off x="4569555" y="3184549"/>
                <a:ext cx="1126536" cy="1401300"/>
              </a:xfrm>
              <a:custGeom>
                <a:avLst/>
                <a:gdLst/>
                <a:ahLst/>
                <a:cxnLst>
                  <a:cxn ang="0">
                    <a:pos x="861" y="250"/>
                  </a:cxn>
                  <a:cxn ang="0">
                    <a:pos x="858" y="1071"/>
                  </a:cxn>
                  <a:cxn ang="0">
                    <a:pos x="12" y="771"/>
                  </a:cxn>
                  <a:cxn ang="0">
                    <a:pos x="0" y="0"/>
                  </a:cxn>
                  <a:cxn ang="0">
                    <a:pos x="861" y="250"/>
                  </a:cxn>
                </a:cxnLst>
                <a:rect l="0" t="0" r="r" b="b"/>
                <a:pathLst>
                  <a:path w="861" h="1071">
                    <a:moveTo>
                      <a:pt x="861" y="250"/>
                    </a:moveTo>
                    <a:lnTo>
                      <a:pt x="858" y="1071"/>
                    </a:lnTo>
                    <a:lnTo>
                      <a:pt x="12" y="771"/>
                    </a:lnTo>
                    <a:lnTo>
                      <a:pt x="0" y="0"/>
                    </a:lnTo>
                    <a:lnTo>
                      <a:pt x="861" y="250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 dirty="0"/>
              </a:p>
            </p:txBody>
          </p:sp>
        </p:grpSp>
        <p:sp>
          <p:nvSpPr>
            <p:cNvPr id="70" name="Isosceles Triangle 69"/>
            <p:cNvSpPr/>
            <p:nvPr/>
          </p:nvSpPr>
          <p:spPr>
            <a:xfrm>
              <a:off x="3889082" y="4195392"/>
              <a:ext cx="1813447" cy="392603"/>
            </a:xfrm>
            <a:prstGeom prst="triangle">
              <a:avLst>
                <a:gd name="adj" fmla="val 39116"/>
              </a:avLst>
            </a:prstGeom>
            <a:gradFill>
              <a:gsLst>
                <a:gs pos="0">
                  <a:schemeClr val="tx1">
                    <a:lumMod val="50000"/>
                    <a:lumOff val="50000"/>
                    <a:alpha val="79000"/>
                  </a:schemeClr>
                </a:gs>
                <a:gs pos="50000">
                  <a:schemeClr val="bg1">
                    <a:lumMod val="95000"/>
                    <a:alpha val="0"/>
                  </a:schemeClr>
                </a:gs>
              </a:gsLst>
              <a:lin ang="9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</p:grpSp>
      <p:sp>
        <p:nvSpPr>
          <p:cNvPr id="17" name="Teardrop 16"/>
          <p:cNvSpPr/>
          <p:nvPr/>
        </p:nvSpPr>
        <p:spPr>
          <a:xfrm rot="8100000">
            <a:off x="3451800" y="2936917"/>
            <a:ext cx="1047997" cy="1047989"/>
          </a:xfrm>
          <a:prstGeom prst="teardrop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5" name="Group 57"/>
          <p:cNvGrpSpPr/>
          <p:nvPr/>
        </p:nvGrpSpPr>
        <p:grpSpPr>
          <a:xfrm>
            <a:off x="662955" y="3634937"/>
            <a:ext cx="2630124" cy="1087400"/>
            <a:chOff x="-276448" y="3185330"/>
            <a:chExt cx="1972593" cy="292659"/>
          </a:xfrm>
        </p:grpSpPr>
        <p:sp>
          <p:nvSpPr>
            <p:cNvPr id="26" name="TextBox 25"/>
            <p:cNvSpPr txBox="1"/>
            <p:nvPr/>
          </p:nvSpPr>
          <p:spPr>
            <a:xfrm>
              <a:off x="-276448" y="3386872"/>
              <a:ext cx="1668726" cy="9111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just" defTabSz="1219170">
                <a:spcBef>
                  <a:spcPct val="20000"/>
                </a:spcBef>
                <a:defRPr/>
              </a:pPr>
              <a:r>
                <a:rPr lang="ru-RU" sz="11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Некоммерческое акционерное общество «</a:t>
              </a:r>
              <a:r>
                <a:rPr lang="en-US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Talap</a:t>
              </a:r>
              <a:r>
                <a:rPr 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»</a:t>
              </a:r>
              <a:endPara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-271124" y="3185330"/>
              <a:ext cx="1967269" cy="247101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algn="just"/>
              <a:r>
                <a:rPr lang="ru-RU" sz="1600" b="1" dirty="0">
                  <a:solidFill>
                    <a:schemeClr val="accent1"/>
                  </a:solidFill>
                </a:rPr>
                <a:t>Национальный оператор </a:t>
              </a:r>
              <a:endParaRPr lang="ru-RU" sz="1600" b="1" dirty="0" smtClean="0">
                <a:solidFill>
                  <a:schemeClr val="accent1"/>
                </a:solidFill>
              </a:endParaRPr>
            </a:p>
            <a:p>
              <a:pPr algn="just"/>
              <a:r>
                <a:rPr lang="ru-RU" sz="1600" b="1" dirty="0" smtClean="0">
                  <a:solidFill>
                    <a:schemeClr val="accent1"/>
                  </a:solidFill>
                </a:rPr>
                <a:t>движения </a:t>
              </a:r>
            </a:p>
            <a:p>
              <a:pPr algn="just"/>
              <a:r>
                <a:rPr lang="ru-RU" sz="1600" b="1" dirty="0" err="1" smtClean="0">
                  <a:solidFill>
                    <a:schemeClr val="accent1"/>
                  </a:solidFill>
                </a:rPr>
                <a:t>WorldSkills</a:t>
              </a:r>
              <a:r>
                <a:rPr lang="ru-RU" sz="1600" b="1" dirty="0" smtClean="0">
                  <a:solidFill>
                    <a:schemeClr val="accent1"/>
                  </a:solidFill>
                </a:rPr>
                <a:t> </a:t>
              </a:r>
              <a:r>
                <a:rPr lang="ru-RU" sz="1600" b="1" dirty="0" err="1">
                  <a:solidFill>
                    <a:schemeClr val="accent1"/>
                  </a:solidFill>
                </a:rPr>
                <a:t>Kazakhstan</a:t>
              </a:r>
              <a:endParaRPr lang="en-US" sz="1600" b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28" name="Group 58"/>
          <p:cNvGrpSpPr/>
          <p:nvPr/>
        </p:nvGrpSpPr>
        <p:grpSpPr>
          <a:xfrm>
            <a:off x="8984280" y="3157797"/>
            <a:ext cx="2972802" cy="3295055"/>
            <a:chOff x="7174424" y="1405504"/>
            <a:chExt cx="2229601" cy="1401082"/>
          </a:xfrm>
        </p:grpSpPr>
        <p:sp>
          <p:nvSpPr>
            <p:cNvPr id="29" name="TextBox 28"/>
            <p:cNvSpPr txBox="1"/>
            <p:nvPr/>
          </p:nvSpPr>
          <p:spPr>
            <a:xfrm>
              <a:off x="7216321" y="1707287"/>
              <a:ext cx="1679078" cy="10992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just" defTabSz="1219170">
                <a:spcBef>
                  <a:spcPct val="20000"/>
                </a:spcBef>
                <a:defRPr/>
              </a:pPr>
              <a:r>
                <a:rPr lang="ru-RU" sz="10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Форма </a:t>
              </a:r>
              <a:r>
                <a:rPr lang="ru-RU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итоговой или промежуточной аттестации, позволяющая обучающемуся практически продемонстрировать освоенные профессиональные компетенции по образовательным программам </a:t>
              </a:r>
              <a:r>
                <a:rPr lang="ru-RU" sz="1050" dirty="0" err="1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ТиППО</a:t>
              </a:r>
              <a:r>
                <a:rPr lang="ru-RU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и ВУЗов, а также форма аттестации в целях определения уровня компетенции кадров на предприятиях и является процедурой оценки уровня знаний, умений и практических навыков в условиях моделирования реальных условий и/или производственных процессов по требованиям </a:t>
              </a:r>
              <a:r>
                <a:rPr lang="ru-RU" sz="1050" dirty="0" err="1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WorldSkills</a:t>
              </a:r>
              <a:endParaRPr lang="en-US" sz="105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174424" y="1405504"/>
              <a:ext cx="2229601" cy="314085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algn="just"/>
              <a:r>
                <a:rPr lang="ru-RU" sz="1600" b="1" dirty="0">
                  <a:solidFill>
                    <a:schemeClr val="accent3"/>
                  </a:solidFill>
                </a:rPr>
                <a:t>Демонстрационный экзамен </a:t>
              </a:r>
              <a:endParaRPr lang="ru-RU" sz="1600" b="1" dirty="0" smtClean="0">
                <a:solidFill>
                  <a:schemeClr val="accent3"/>
                </a:solidFill>
              </a:endParaRPr>
            </a:p>
            <a:p>
              <a:pPr algn="just"/>
              <a:r>
                <a:rPr lang="ru-RU" sz="1600" b="1" dirty="0" smtClean="0">
                  <a:solidFill>
                    <a:schemeClr val="accent3"/>
                  </a:solidFill>
                </a:rPr>
                <a:t>по </a:t>
              </a:r>
              <a:r>
                <a:rPr lang="ru-RU" sz="1600" b="1" dirty="0">
                  <a:solidFill>
                    <a:schemeClr val="accent3"/>
                  </a:solidFill>
                </a:rPr>
                <a:t>требованиям </a:t>
              </a:r>
              <a:endParaRPr lang="ru-RU" sz="1600" b="1" dirty="0" smtClean="0">
                <a:solidFill>
                  <a:schemeClr val="accent3"/>
                </a:solidFill>
              </a:endParaRPr>
            </a:p>
            <a:p>
              <a:pPr algn="just"/>
              <a:r>
                <a:rPr lang="ru-RU" sz="1600" b="1" dirty="0" err="1" smtClean="0">
                  <a:solidFill>
                    <a:schemeClr val="accent3"/>
                  </a:solidFill>
                </a:rPr>
                <a:t>WorldSkills</a:t>
              </a:r>
              <a:r>
                <a:rPr lang="ru-RU" sz="1600" b="1" dirty="0" smtClean="0">
                  <a:solidFill>
                    <a:schemeClr val="accent3"/>
                  </a:solidFill>
                </a:rPr>
                <a:t> </a:t>
              </a:r>
              <a:r>
                <a:rPr lang="ru-RU" sz="1600" b="1" dirty="0" err="1">
                  <a:solidFill>
                    <a:schemeClr val="accent3"/>
                  </a:solidFill>
                </a:rPr>
                <a:t>Kazakhstan</a:t>
              </a:r>
              <a:endParaRPr lang="en-US" sz="1600" b="1" dirty="0">
                <a:solidFill>
                  <a:schemeClr val="accent3"/>
                </a:solidFill>
              </a:endParaRPr>
            </a:p>
          </p:txBody>
        </p:sp>
      </p:grpSp>
      <p:sp>
        <p:nvSpPr>
          <p:cNvPr id="37" name="Rectangle 36"/>
          <p:cNvSpPr/>
          <p:nvPr/>
        </p:nvSpPr>
        <p:spPr>
          <a:xfrm>
            <a:off x="6654266" y="1605524"/>
            <a:ext cx="1958870" cy="24622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ru-RU" sz="1600" b="1" dirty="0">
                <a:solidFill>
                  <a:schemeClr val="accent4"/>
                </a:solidFill>
              </a:rPr>
              <a:t>Основные понятия</a:t>
            </a:r>
            <a:endParaRPr lang="en-US" sz="1600" b="1" dirty="0">
              <a:solidFill>
                <a:schemeClr val="accent4"/>
              </a:solidFill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4665708" y="2676009"/>
            <a:ext cx="2629019" cy="1772451"/>
            <a:chOff x="3499281" y="2003061"/>
            <a:chExt cx="1971764" cy="1329338"/>
          </a:xfrm>
        </p:grpSpPr>
        <p:sp>
          <p:nvSpPr>
            <p:cNvPr id="1051" name="Freeform 27"/>
            <p:cNvSpPr>
              <a:spLocks/>
            </p:cNvSpPr>
            <p:nvPr/>
          </p:nvSpPr>
          <p:spPr bwMode="auto">
            <a:xfrm>
              <a:off x="3499281" y="2059322"/>
              <a:ext cx="323176" cy="1273077"/>
            </a:xfrm>
            <a:custGeom>
              <a:avLst/>
              <a:gdLst/>
              <a:ahLst/>
              <a:cxnLst>
                <a:cxn ang="0">
                  <a:pos x="247" y="973"/>
                </a:cxn>
                <a:cxn ang="0">
                  <a:pos x="2" y="783"/>
                </a:cxn>
                <a:cxn ang="0">
                  <a:pos x="0" y="0"/>
                </a:cxn>
                <a:cxn ang="0">
                  <a:pos x="247" y="137"/>
                </a:cxn>
                <a:cxn ang="0">
                  <a:pos x="247" y="973"/>
                </a:cxn>
              </a:cxnLst>
              <a:rect l="0" t="0" r="r" b="b"/>
              <a:pathLst>
                <a:path w="247" h="973">
                  <a:moveTo>
                    <a:pt x="247" y="973"/>
                  </a:moveTo>
                  <a:lnTo>
                    <a:pt x="2" y="783"/>
                  </a:lnTo>
                  <a:lnTo>
                    <a:pt x="0" y="0"/>
                  </a:lnTo>
                  <a:lnTo>
                    <a:pt x="247" y="137"/>
                  </a:lnTo>
                  <a:lnTo>
                    <a:pt x="247" y="973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3499281" y="2003061"/>
              <a:ext cx="1971764" cy="235513"/>
            </a:xfrm>
            <a:custGeom>
              <a:avLst/>
              <a:gdLst/>
              <a:ahLst/>
              <a:cxnLst>
                <a:cxn ang="0">
                  <a:pos x="247" y="180"/>
                </a:cxn>
                <a:cxn ang="0">
                  <a:pos x="0" y="43"/>
                </a:cxn>
                <a:cxn ang="0">
                  <a:pos x="1187" y="0"/>
                </a:cxn>
                <a:cxn ang="0">
                  <a:pos x="1507" y="132"/>
                </a:cxn>
                <a:cxn ang="0">
                  <a:pos x="247" y="180"/>
                </a:cxn>
              </a:cxnLst>
              <a:rect l="0" t="0" r="r" b="b"/>
              <a:pathLst>
                <a:path w="1507" h="180">
                  <a:moveTo>
                    <a:pt x="247" y="180"/>
                  </a:moveTo>
                  <a:lnTo>
                    <a:pt x="0" y="43"/>
                  </a:lnTo>
                  <a:lnTo>
                    <a:pt x="1187" y="0"/>
                  </a:lnTo>
                  <a:lnTo>
                    <a:pt x="1507" y="132"/>
                  </a:lnTo>
                  <a:lnTo>
                    <a:pt x="247" y="180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1053" name="Freeform 29"/>
            <p:cNvSpPr>
              <a:spLocks/>
            </p:cNvSpPr>
            <p:nvPr/>
          </p:nvSpPr>
          <p:spPr bwMode="auto">
            <a:xfrm>
              <a:off x="3822457" y="2175770"/>
              <a:ext cx="1648588" cy="1156628"/>
            </a:xfrm>
            <a:custGeom>
              <a:avLst/>
              <a:gdLst/>
              <a:ahLst/>
              <a:cxnLst>
                <a:cxn ang="0">
                  <a:pos x="1260" y="0"/>
                </a:cxn>
                <a:cxn ang="0">
                  <a:pos x="1247" y="813"/>
                </a:cxn>
                <a:cxn ang="0">
                  <a:pos x="0" y="884"/>
                </a:cxn>
                <a:cxn ang="0">
                  <a:pos x="0" y="48"/>
                </a:cxn>
                <a:cxn ang="0">
                  <a:pos x="1260" y="0"/>
                </a:cxn>
              </a:cxnLst>
              <a:rect l="0" t="0" r="r" b="b"/>
              <a:pathLst>
                <a:path w="1260" h="884">
                  <a:moveTo>
                    <a:pt x="1260" y="0"/>
                  </a:moveTo>
                  <a:lnTo>
                    <a:pt x="1247" y="813"/>
                  </a:lnTo>
                  <a:lnTo>
                    <a:pt x="0" y="884"/>
                  </a:lnTo>
                  <a:lnTo>
                    <a:pt x="0" y="48"/>
                  </a:lnTo>
                  <a:lnTo>
                    <a:pt x="1260" y="0"/>
                  </a:ln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sp>
        <p:nvSpPr>
          <p:cNvPr id="20" name="Teardrop 19"/>
          <p:cNvSpPr/>
          <p:nvPr/>
        </p:nvSpPr>
        <p:spPr>
          <a:xfrm rot="8100000">
            <a:off x="5402488" y="1450130"/>
            <a:ext cx="1047997" cy="1047989"/>
          </a:xfrm>
          <a:prstGeom prst="teardrop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3" name="Teardrop 16"/>
          <p:cNvSpPr/>
          <p:nvPr/>
        </p:nvSpPr>
        <p:spPr>
          <a:xfrm rot="8100000">
            <a:off x="7464961" y="2901529"/>
            <a:ext cx="1047997" cy="1047989"/>
          </a:xfrm>
          <a:prstGeom prst="teardrop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" name="Freeform 100"/>
          <p:cNvSpPr>
            <a:spLocks noEditPoints="1"/>
          </p:cNvSpPr>
          <p:nvPr/>
        </p:nvSpPr>
        <p:spPr bwMode="auto">
          <a:xfrm>
            <a:off x="5696275" y="1764355"/>
            <a:ext cx="448803" cy="410865"/>
          </a:xfrm>
          <a:custGeom>
            <a:avLst/>
            <a:gdLst/>
            <a:ahLst/>
            <a:cxnLst>
              <a:cxn ang="0">
                <a:pos x="63" y="49"/>
              </a:cxn>
              <a:cxn ang="0">
                <a:pos x="58" y="44"/>
              </a:cxn>
              <a:cxn ang="0">
                <a:pos x="54" y="48"/>
              </a:cxn>
              <a:cxn ang="0">
                <a:pos x="63" y="57"/>
              </a:cxn>
              <a:cxn ang="0">
                <a:pos x="64" y="60"/>
              </a:cxn>
              <a:cxn ang="0">
                <a:pos x="59" y="64"/>
              </a:cxn>
              <a:cxn ang="0">
                <a:pos x="56" y="63"/>
              </a:cxn>
              <a:cxn ang="0">
                <a:pos x="29" y="36"/>
              </a:cxn>
              <a:cxn ang="0">
                <a:pos x="15" y="42"/>
              </a:cxn>
              <a:cxn ang="0">
                <a:pos x="0" y="27"/>
              </a:cxn>
              <a:cxn ang="0">
                <a:pos x="26" y="0"/>
              </a:cxn>
              <a:cxn ang="0">
                <a:pos x="41" y="15"/>
              </a:cxn>
              <a:cxn ang="0">
                <a:pos x="36" y="30"/>
              </a:cxn>
              <a:cxn ang="0">
                <a:pos x="50" y="44"/>
              </a:cxn>
              <a:cxn ang="0">
                <a:pos x="54" y="40"/>
              </a:cxn>
              <a:cxn ang="0">
                <a:pos x="49" y="35"/>
              </a:cxn>
              <a:cxn ang="0">
                <a:pos x="54" y="31"/>
              </a:cxn>
              <a:cxn ang="0">
                <a:pos x="55" y="31"/>
              </a:cxn>
              <a:cxn ang="0">
                <a:pos x="67" y="44"/>
              </a:cxn>
              <a:cxn ang="0">
                <a:pos x="63" y="49"/>
              </a:cxn>
              <a:cxn ang="0">
                <a:pos x="25" y="8"/>
              </a:cxn>
              <a:cxn ang="0">
                <a:pos x="18" y="16"/>
              </a:cxn>
              <a:cxn ang="0">
                <a:pos x="19" y="19"/>
              </a:cxn>
              <a:cxn ang="0">
                <a:pos x="15" y="18"/>
              </a:cxn>
              <a:cxn ang="0">
                <a:pos x="7" y="26"/>
              </a:cxn>
              <a:cxn ang="0">
                <a:pos x="15" y="34"/>
              </a:cxn>
              <a:cxn ang="0">
                <a:pos x="23" y="26"/>
              </a:cxn>
              <a:cxn ang="0">
                <a:pos x="22" y="23"/>
              </a:cxn>
              <a:cxn ang="0">
                <a:pos x="25" y="24"/>
              </a:cxn>
              <a:cxn ang="0">
                <a:pos x="33" y="16"/>
              </a:cxn>
              <a:cxn ang="0">
                <a:pos x="25" y="8"/>
              </a:cxn>
            </a:cxnLst>
            <a:rect l="0" t="0" r="r" b="b"/>
            <a:pathLst>
              <a:path w="67" h="64">
                <a:moveTo>
                  <a:pt x="63" y="49"/>
                </a:moveTo>
                <a:cubicBezTo>
                  <a:pt x="62" y="49"/>
                  <a:pt x="58" y="45"/>
                  <a:pt x="58" y="44"/>
                </a:cubicBezTo>
                <a:cubicBezTo>
                  <a:pt x="54" y="48"/>
                  <a:pt x="54" y="48"/>
                  <a:pt x="54" y="48"/>
                </a:cubicBezTo>
                <a:cubicBezTo>
                  <a:pt x="63" y="57"/>
                  <a:pt x="63" y="57"/>
                  <a:pt x="63" y="57"/>
                </a:cubicBezTo>
                <a:cubicBezTo>
                  <a:pt x="63" y="58"/>
                  <a:pt x="64" y="59"/>
                  <a:pt x="64" y="60"/>
                </a:cubicBezTo>
                <a:cubicBezTo>
                  <a:pt x="64" y="62"/>
                  <a:pt x="61" y="64"/>
                  <a:pt x="59" y="64"/>
                </a:cubicBezTo>
                <a:cubicBezTo>
                  <a:pt x="58" y="64"/>
                  <a:pt x="57" y="64"/>
                  <a:pt x="56" y="63"/>
                </a:cubicBezTo>
                <a:cubicBezTo>
                  <a:pt x="29" y="36"/>
                  <a:pt x="29" y="36"/>
                  <a:pt x="29" y="36"/>
                </a:cubicBezTo>
                <a:cubicBezTo>
                  <a:pt x="25" y="39"/>
                  <a:pt x="20" y="42"/>
                  <a:pt x="15" y="42"/>
                </a:cubicBezTo>
                <a:cubicBezTo>
                  <a:pt x="6" y="42"/>
                  <a:pt x="0" y="36"/>
                  <a:pt x="0" y="27"/>
                </a:cubicBezTo>
                <a:cubicBezTo>
                  <a:pt x="0" y="14"/>
                  <a:pt x="13" y="0"/>
                  <a:pt x="26" y="0"/>
                </a:cubicBezTo>
                <a:cubicBezTo>
                  <a:pt x="35" y="0"/>
                  <a:pt x="41" y="6"/>
                  <a:pt x="41" y="15"/>
                </a:cubicBezTo>
                <a:cubicBezTo>
                  <a:pt x="41" y="21"/>
                  <a:pt x="39" y="26"/>
                  <a:pt x="36" y="30"/>
                </a:cubicBezTo>
                <a:cubicBezTo>
                  <a:pt x="50" y="44"/>
                  <a:pt x="50" y="44"/>
                  <a:pt x="50" y="44"/>
                </a:cubicBezTo>
                <a:cubicBezTo>
                  <a:pt x="54" y="40"/>
                  <a:pt x="54" y="40"/>
                  <a:pt x="54" y="40"/>
                </a:cubicBezTo>
                <a:cubicBezTo>
                  <a:pt x="53" y="39"/>
                  <a:pt x="49" y="36"/>
                  <a:pt x="49" y="35"/>
                </a:cubicBezTo>
                <a:cubicBezTo>
                  <a:pt x="49" y="34"/>
                  <a:pt x="53" y="31"/>
                  <a:pt x="54" y="31"/>
                </a:cubicBezTo>
                <a:cubicBezTo>
                  <a:pt x="54" y="31"/>
                  <a:pt x="54" y="31"/>
                  <a:pt x="55" y="31"/>
                </a:cubicBezTo>
                <a:cubicBezTo>
                  <a:pt x="56" y="32"/>
                  <a:pt x="67" y="43"/>
                  <a:pt x="67" y="44"/>
                </a:cubicBezTo>
                <a:cubicBezTo>
                  <a:pt x="67" y="45"/>
                  <a:pt x="64" y="49"/>
                  <a:pt x="63" y="49"/>
                </a:cubicBezTo>
                <a:close/>
                <a:moveTo>
                  <a:pt x="25" y="8"/>
                </a:moveTo>
                <a:cubicBezTo>
                  <a:pt x="21" y="8"/>
                  <a:pt x="18" y="12"/>
                  <a:pt x="18" y="16"/>
                </a:cubicBezTo>
                <a:cubicBezTo>
                  <a:pt x="18" y="17"/>
                  <a:pt x="18" y="18"/>
                  <a:pt x="19" y="19"/>
                </a:cubicBezTo>
                <a:cubicBezTo>
                  <a:pt x="17" y="19"/>
                  <a:pt x="16" y="18"/>
                  <a:pt x="15" y="18"/>
                </a:cubicBezTo>
                <a:cubicBezTo>
                  <a:pt x="11" y="18"/>
                  <a:pt x="7" y="22"/>
                  <a:pt x="7" y="26"/>
                </a:cubicBezTo>
                <a:cubicBezTo>
                  <a:pt x="7" y="30"/>
                  <a:pt x="11" y="34"/>
                  <a:pt x="15" y="34"/>
                </a:cubicBezTo>
                <a:cubicBezTo>
                  <a:pt x="19" y="34"/>
                  <a:pt x="23" y="30"/>
                  <a:pt x="23" y="26"/>
                </a:cubicBezTo>
                <a:cubicBezTo>
                  <a:pt x="23" y="25"/>
                  <a:pt x="23" y="24"/>
                  <a:pt x="22" y="23"/>
                </a:cubicBezTo>
                <a:cubicBezTo>
                  <a:pt x="23" y="23"/>
                  <a:pt x="24" y="24"/>
                  <a:pt x="25" y="24"/>
                </a:cubicBezTo>
                <a:cubicBezTo>
                  <a:pt x="30" y="24"/>
                  <a:pt x="33" y="20"/>
                  <a:pt x="33" y="16"/>
                </a:cubicBezTo>
                <a:cubicBezTo>
                  <a:pt x="33" y="12"/>
                  <a:pt x="30" y="8"/>
                  <a:pt x="25" y="8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5" name="Freeform 62"/>
          <p:cNvSpPr>
            <a:spLocks noChangeAspect="1" noEditPoints="1"/>
          </p:cNvSpPr>
          <p:nvPr/>
        </p:nvSpPr>
        <p:spPr bwMode="auto">
          <a:xfrm>
            <a:off x="3680137" y="3209210"/>
            <a:ext cx="591321" cy="596052"/>
          </a:xfrm>
          <a:custGeom>
            <a:avLst/>
            <a:gdLst/>
            <a:ahLst/>
            <a:cxnLst>
              <a:cxn ang="0">
                <a:pos x="58" y="33"/>
              </a:cxn>
              <a:cxn ang="0">
                <a:pos x="57" y="34"/>
              </a:cxn>
              <a:cxn ang="0">
                <a:pos x="50" y="35"/>
              </a:cxn>
              <a:cxn ang="0">
                <a:pos x="49" y="39"/>
              </a:cxn>
              <a:cxn ang="0">
                <a:pos x="53" y="44"/>
              </a:cxn>
              <a:cxn ang="0">
                <a:pos x="53" y="45"/>
              </a:cxn>
              <a:cxn ang="0">
                <a:pos x="53" y="46"/>
              </a:cxn>
              <a:cxn ang="0">
                <a:pos x="45" y="53"/>
              </a:cxn>
              <a:cxn ang="0">
                <a:pos x="44" y="52"/>
              </a:cxn>
              <a:cxn ang="0">
                <a:pos x="39" y="48"/>
              </a:cxn>
              <a:cxn ang="0">
                <a:pos x="36" y="50"/>
              </a:cxn>
              <a:cxn ang="0">
                <a:pos x="34" y="57"/>
              </a:cxn>
              <a:cxn ang="0">
                <a:pos x="33" y="58"/>
              </a:cxn>
              <a:cxn ang="0">
                <a:pos x="25" y="58"/>
              </a:cxn>
              <a:cxn ang="0">
                <a:pos x="23" y="57"/>
              </a:cxn>
              <a:cxn ang="0">
                <a:pos x="22" y="50"/>
              </a:cxn>
              <a:cxn ang="0">
                <a:pos x="19" y="48"/>
              </a:cxn>
              <a:cxn ang="0">
                <a:pos x="14" y="52"/>
              </a:cxn>
              <a:cxn ang="0">
                <a:pos x="13" y="53"/>
              </a:cxn>
              <a:cxn ang="0">
                <a:pos x="12" y="52"/>
              </a:cxn>
              <a:cxn ang="0">
                <a:pos x="5" y="46"/>
              </a:cxn>
              <a:cxn ang="0">
                <a:pos x="5" y="45"/>
              </a:cxn>
              <a:cxn ang="0">
                <a:pos x="5" y="44"/>
              </a:cxn>
              <a:cxn ang="0">
                <a:pos x="9" y="39"/>
              </a:cxn>
              <a:cxn ang="0">
                <a:pos x="8" y="35"/>
              </a:cxn>
              <a:cxn ang="0">
                <a:pos x="1" y="34"/>
              </a:cxn>
              <a:cxn ang="0">
                <a:pos x="0" y="33"/>
              </a:cxn>
              <a:cxn ang="0">
                <a:pos x="0" y="24"/>
              </a:cxn>
              <a:cxn ang="0">
                <a:pos x="1" y="23"/>
              </a:cxn>
              <a:cxn ang="0">
                <a:pos x="8" y="22"/>
              </a:cxn>
              <a:cxn ang="0">
                <a:pos x="9" y="18"/>
              </a:cxn>
              <a:cxn ang="0">
                <a:pos x="5" y="13"/>
              </a:cxn>
              <a:cxn ang="0">
                <a:pos x="5" y="12"/>
              </a:cxn>
              <a:cxn ang="0">
                <a:pos x="5" y="11"/>
              </a:cxn>
              <a:cxn ang="0">
                <a:pos x="13" y="5"/>
              </a:cxn>
              <a:cxn ang="0">
                <a:pos x="14" y="5"/>
              </a:cxn>
              <a:cxn ang="0">
                <a:pos x="19" y="9"/>
              </a:cxn>
              <a:cxn ang="0">
                <a:pos x="22" y="8"/>
              </a:cxn>
              <a:cxn ang="0">
                <a:pos x="23" y="1"/>
              </a:cxn>
              <a:cxn ang="0">
                <a:pos x="25" y="0"/>
              </a:cxn>
              <a:cxn ang="0">
                <a:pos x="33" y="0"/>
              </a:cxn>
              <a:cxn ang="0">
                <a:pos x="34" y="1"/>
              </a:cxn>
              <a:cxn ang="0">
                <a:pos x="36" y="8"/>
              </a:cxn>
              <a:cxn ang="0">
                <a:pos x="39" y="9"/>
              </a:cxn>
              <a:cxn ang="0">
                <a:pos x="44" y="5"/>
              </a:cxn>
              <a:cxn ang="0">
                <a:pos x="45" y="5"/>
              </a:cxn>
              <a:cxn ang="0">
                <a:pos x="46" y="5"/>
              </a:cxn>
              <a:cxn ang="0">
                <a:pos x="52" y="12"/>
              </a:cxn>
              <a:cxn ang="0">
                <a:pos x="53" y="12"/>
              </a:cxn>
              <a:cxn ang="0">
                <a:pos x="52" y="13"/>
              </a:cxn>
              <a:cxn ang="0">
                <a:pos x="48" y="18"/>
              </a:cxn>
              <a:cxn ang="0">
                <a:pos x="50" y="22"/>
              </a:cxn>
              <a:cxn ang="0">
                <a:pos x="57" y="23"/>
              </a:cxn>
              <a:cxn ang="0">
                <a:pos x="58" y="25"/>
              </a:cxn>
              <a:cxn ang="0">
                <a:pos x="58" y="33"/>
              </a:cxn>
              <a:cxn ang="0">
                <a:pos x="29" y="19"/>
              </a:cxn>
              <a:cxn ang="0">
                <a:pos x="19" y="29"/>
              </a:cxn>
              <a:cxn ang="0">
                <a:pos x="29" y="38"/>
              </a:cxn>
              <a:cxn ang="0">
                <a:pos x="39" y="29"/>
              </a:cxn>
              <a:cxn ang="0">
                <a:pos x="29" y="19"/>
              </a:cxn>
            </a:cxnLst>
            <a:rect l="0" t="0" r="r" b="b"/>
            <a:pathLst>
              <a:path w="58" h="58">
                <a:moveTo>
                  <a:pt x="58" y="33"/>
                </a:moveTo>
                <a:cubicBezTo>
                  <a:pt x="58" y="34"/>
                  <a:pt x="58" y="34"/>
                  <a:pt x="57" y="34"/>
                </a:cubicBezTo>
                <a:cubicBezTo>
                  <a:pt x="50" y="35"/>
                  <a:pt x="50" y="35"/>
                  <a:pt x="50" y="35"/>
                </a:cubicBezTo>
                <a:cubicBezTo>
                  <a:pt x="50" y="37"/>
                  <a:pt x="49" y="38"/>
                  <a:pt x="49" y="39"/>
                </a:cubicBezTo>
                <a:cubicBezTo>
                  <a:pt x="50" y="41"/>
                  <a:pt x="51" y="42"/>
                  <a:pt x="53" y="44"/>
                </a:cubicBezTo>
                <a:cubicBezTo>
                  <a:pt x="53" y="44"/>
                  <a:pt x="53" y="45"/>
                  <a:pt x="53" y="45"/>
                </a:cubicBezTo>
                <a:cubicBezTo>
                  <a:pt x="53" y="45"/>
                  <a:pt x="53" y="46"/>
                  <a:pt x="53" y="46"/>
                </a:cubicBezTo>
                <a:cubicBezTo>
                  <a:pt x="52" y="47"/>
                  <a:pt x="47" y="53"/>
                  <a:pt x="45" y="53"/>
                </a:cubicBezTo>
                <a:cubicBezTo>
                  <a:pt x="45" y="53"/>
                  <a:pt x="45" y="53"/>
                  <a:pt x="44" y="52"/>
                </a:cubicBezTo>
                <a:cubicBezTo>
                  <a:pt x="39" y="48"/>
                  <a:pt x="39" y="48"/>
                  <a:pt x="39" y="48"/>
                </a:cubicBezTo>
                <a:cubicBezTo>
                  <a:pt x="38" y="49"/>
                  <a:pt x="37" y="49"/>
                  <a:pt x="36" y="50"/>
                </a:cubicBezTo>
                <a:cubicBezTo>
                  <a:pt x="35" y="52"/>
                  <a:pt x="35" y="55"/>
                  <a:pt x="34" y="57"/>
                </a:cubicBezTo>
                <a:cubicBezTo>
                  <a:pt x="34" y="57"/>
                  <a:pt x="34" y="58"/>
                  <a:pt x="33" y="58"/>
                </a:cubicBezTo>
                <a:cubicBezTo>
                  <a:pt x="25" y="58"/>
                  <a:pt x="25" y="58"/>
                  <a:pt x="25" y="58"/>
                </a:cubicBezTo>
                <a:cubicBezTo>
                  <a:pt x="24" y="58"/>
                  <a:pt x="23" y="57"/>
                  <a:pt x="23" y="57"/>
                </a:cubicBezTo>
                <a:cubicBezTo>
                  <a:pt x="22" y="50"/>
                  <a:pt x="22" y="50"/>
                  <a:pt x="22" y="50"/>
                </a:cubicBezTo>
                <a:cubicBezTo>
                  <a:pt x="21" y="49"/>
                  <a:pt x="20" y="49"/>
                  <a:pt x="19" y="48"/>
                </a:cubicBezTo>
                <a:cubicBezTo>
                  <a:pt x="14" y="52"/>
                  <a:pt x="14" y="52"/>
                  <a:pt x="14" y="52"/>
                </a:cubicBezTo>
                <a:cubicBezTo>
                  <a:pt x="13" y="53"/>
                  <a:pt x="13" y="53"/>
                  <a:pt x="13" y="53"/>
                </a:cubicBezTo>
                <a:cubicBezTo>
                  <a:pt x="12" y="53"/>
                  <a:pt x="12" y="53"/>
                  <a:pt x="12" y="52"/>
                </a:cubicBezTo>
                <a:cubicBezTo>
                  <a:pt x="10" y="50"/>
                  <a:pt x="7" y="48"/>
                  <a:pt x="5" y="46"/>
                </a:cubicBezTo>
                <a:cubicBezTo>
                  <a:pt x="5" y="46"/>
                  <a:pt x="5" y="45"/>
                  <a:pt x="5" y="45"/>
                </a:cubicBezTo>
                <a:cubicBezTo>
                  <a:pt x="5" y="45"/>
                  <a:pt x="5" y="44"/>
                  <a:pt x="5" y="44"/>
                </a:cubicBezTo>
                <a:cubicBezTo>
                  <a:pt x="7" y="42"/>
                  <a:pt x="8" y="41"/>
                  <a:pt x="9" y="39"/>
                </a:cubicBezTo>
                <a:cubicBezTo>
                  <a:pt x="9" y="38"/>
                  <a:pt x="8" y="37"/>
                  <a:pt x="8" y="35"/>
                </a:cubicBezTo>
                <a:cubicBezTo>
                  <a:pt x="1" y="34"/>
                  <a:pt x="1" y="34"/>
                  <a:pt x="1" y="34"/>
                </a:cubicBezTo>
                <a:cubicBezTo>
                  <a:pt x="0" y="34"/>
                  <a:pt x="0" y="33"/>
                  <a:pt x="0" y="33"/>
                </a:cubicBezTo>
                <a:cubicBezTo>
                  <a:pt x="0" y="24"/>
                  <a:pt x="0" y="24"/>
                  <a:pt x="0" y="24"/>
                </a:cubicBezTo>
                <a:cubicBezTo>
                  <a:pt x="0" y="24"/>
                  <a:pt x="0" y="23"/>
                  <a:pt x="1" y="23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21"/>
                  <a:pt x="9" y="20"/>
                  <a:pt x="9" y="18"/>
                </a:cubicBezTo>
                <a:cubicBezTo>
                  <a:pt x="8" y="17"/>
                  <a:pt x="7" y="15"/>
                  <a:pt x="5" y="13"/>
                </a:cubicBezTo>
                <a:cubicBezTo>
                  <a:pt x="5" y="13"/>
                  <a:pt x="5" y="13"/>
                  <a:pt x="5" y="12"/>
                </a:cubicBezTo>
                <a:cubicBezTo>
                  <a:pt x="5" y="12"/>
                  <a:pt x="5" y="12"/>
                  <a:pt x="5" y="11"/>
                </a:cubicBezTo>
                <a:cubicBezTo>
                  <a:pt x="6" y="10"/>
                  <a:pt x="11" y="5"/>
                  <a:pt x="13" y="5"/>
                </a:cubicBezTo>
                <a:cubicBezTo>
                  <a:pt x="13" y="5"/>
                  <a:pt x="13" y="5"/>
                  <a:pt x="14" y="5"/>
                </a:cubicBezTo>
                <a:cubicBezTo>
                  <a:pt x="19" y="9"/>
                  <a:pt x="19" y="9"/>
                  <a:pt x="19" y="9"/>
                </a:cubicBezTo>
                <a:cubicBezTo>
                  <a:pt x="20" y="9"/>
                  <a:pt x="21" y="8"/>
                  <a:pt x="22" y="8"/>
                </a:cubicBezTo>
                <a:cubicBezTo>
                  <a:pt x="22" y="5"/>
                  <a:pt x="23" y="3"/>
                  <a:pt x="23" y="1"/>
                </a:cubicBezTo>
                <a:cubicBezTo>
                  <a:pt x="23" y="0"/>
                  <a:pt x="24" y="0"/>
                  <a:pt x="25" y="0"/>
                </a:cubicBezTo>
                <a:cubicBezTo>
                  <a:pt x="33" y="0"/>
                  <a:pt x="33" y="0"/>
                  <a:pt x="33" y="0"/>
                </a:cubicBezTo>
                <a:cubicBezTo>
                  <a:pt x="34" y="0"/>
                  <a:pt x="34" y="0"/>
                  <a:pt x="34" y="1"/>
                </a:cubicBezTo>
                <a:cubicBezTo>
                  <a:pt x="36" y="8"/>
                  <a:pt x="36" y="8"/>
                  <a:pt x="36" y="8"/>
                </a:cubicBezTo>
                <a:cubicBezTo>
                  <a:pt x="37" y="8"/>
                  <a:pt x="38" y="9"/>
                  <a:pt x="39" y="9"/>
                </a:cubicBezTo>
                <a:cubicBezTo>
                  <a:pt x="44" y="5"/>
                  <a:pt x="44" y="5"/>
                  <a:pt x="44" y="5"/>
                </a:cubicBezTo>
                <a:cubicBezTo>
                  <a:pt x="45" y="5"/>
                  <a:pt x="45" y="5"/>
                  <a:pt x="45" y="5"/>
                </a:cubicBezTo>
                <a:cubicBezTo>
                  <a:pt x="46" y="5"/>
                  <a:pt x="46" y="5"/>
                  <a:pt x="46" y="5"/>
                </a:cubicBezTo>
                <a:cubicBezTo>
                  <a:pt x="48" y="7"/>
                  <a:pt x="51" y="9"/>
                  <a:pt x="52" y="12"/>
                </a:cubicBezTo>
                <a:cubicBezTo>
                  <a:pt x="53" y="12"/>
                  <a:pt x="53" y="12"/>
                  <a:pt x="53" y="12"/>
                </a:cubicBezTo>
                <a:cubicBezTo>
                  <a:pt x="53" y="13"/>
                  <a:pt x="53" y="13"/>
                  <a:pt x="52" y="13"/>
                </a:cubicBezTo>
                <a:cubicBezTo>
                  <a:pt x="51" y="15"/>
                  <a:pt x="50" y="17"/>
                  <a:pt x="48" y="18"/>
                </a:cubicBezTo>
                <a:cubicBezTo>
                  <a:pt x="49" y="20"/>
                  <a:pt x="50" y="21"/>
                  <a:pt x="50" y="22"/>
                </a:cubicBezTo>
                <a:cubicBezTo>
                  <a:pt x="57" y="23"/>
                  <a:pt x="57" y="23"/>
                  <a:pt x="57" y="23"/>
                </a:cubicBezTo>
                <a:cubicBezTo>
                  <a:pt x="58" y="23"/>
                  <a:pt x="58" y="24"/>
                  <a:pt x="58" y="25"/>
                </a:cubicBezTo>
                <a:lnTo>
                  <a:pt x="58" y="33"/>
                </a:lnTo>
                <a:close/>
                <a:moveTo>
                  <a:pt x="29" y="19"/>
                </a:moveTo>
                <a:cubicBezTo>
                  <a:pt x="24" y="19"/>
                  <a:pt x="19" y="23"/>
                  <a:pt x="19" y="29"/>
                </a:cubicBezTo>
                <a:cubicBezTo>
                  <a:pt x="19" y="34"/>
                  <a:pt x="24" y="38"/>
                  <a:pt x="29" y="38"/>
                </a:cubicBezTo>
                <a:cubicBezTo>
                  <a:pt x="34" y="38"/>
                  <a:pt x="39" y="34"/>
                  <a:pt x="39" y="29"/>
                </a:cubicBezTo>
                <a:cubicBezTo>
                  <a:pt x="39" y="23"/>
                  <a:pt x="34" y="19"/>
                  <a:pt x="29" y="19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6" name="Freeform 82"/>
          <p:cNvSpPr>
            <a:spLocks noEditPoints="1"/>
          </p:cNvSpPr>
          <p:nvPr/>
        </p:nvSpPr>
        <p:spPr bwMode="auto">
          <a:xfrm>
            <a:off x="7742744" y="3124964"/>
            <a:ext cx="539241" cy="637285"/>
          </a:xfrm>
          <a:custGeom>
            <a:avLst/>
            <a:gdLst/>
            <a:ahLst/>
            <a:cxnLst>
              <a:cxn ang="0">
                <a:pos x="61" y="26"/>
              </a:cxn>
              <a:cxn ang="0">
                <a:pos x="61" y="68"/>
              </a:cxn>
              <a:cxn ang="0">
                <a:pos x="58" y="72"/>
              </a:cxn>
              <a:cxn ang="0">
                <a:pos x="4" y="72"/>
              </a:cxn>
              <a:cxn ang="0">
                <a:pos x="0" y="68"/>
              </a:cxn>
              <a:cxn ang="0">
                <a:pos x="0" y="4"/>
              </a:cxn>
              <a:cxn ang="0">
                <a:pos x="4" y="0"/>
              </a:cxn>
              <a:cxn ang="0">
                <a:pos x="36" y="0"/>
              </a:cxn>
              <a:cxn ang="0">
                <a:pos x="36" y="22"/>
              </a:cxn>
              <a:cxn ang="0">
                <a:pos x="40" y="26"/>
              </a:cxn>
              <a:cxn ang="0">
                <a:pos x="61" y="26"/>
              </a:cxn>
              <a:cxn ang="0">
                <a:pos x="46" y="32"/>
              </a:cxn>
              <a:cxn ang="0">
                <a:pos x="45" y="31"/>
              </a:cxn>
              <a:cxn ang="0">
                <a:pos x="16" y="31"/>
              </a:cxn>
              <a:cxn ang="0">
                <a:pos x="15" y="32"/>
              </a:cxn>
              <a:cxn ang="0">
                <a:pos x="15" y="35"/>
              </a:cxn>
              <a:cxn ang="0">
                <a:pos x="16" y="36"/>
              </a:cxn>
              <a:cxn ang="0">
                <a:pos x="45" y="36"/>
              </a:cxn>
              <a:cxn ang="0">
                <a:pos x="46" y="35"/>
              </a:cxn>
              <a:cxn ang="0">
                <a:pos x="46" y="32"/>
              </a:cxn>
              <a:cxn ang="0">
                <a:pos x="46" y="43"/>
              </a:cxn>
              <a:cxn ang="0">
                <a:pos x="45" y="41"/>
              </a:cxn>
              <a:cxn ang="0">
                <a:pos x="16" y="41"/>
              </a:cxn>
              <a:cxn ang="0">
                <a:pos x="15" y="43"/>
              </a:cxn>
              <a:cxn ang="0">
                <a:pos x="15" y="45"/>
              </a:cxn>
              <a:cxn ang="0">
                <a:pos x="16" y="47"/>
              </a:cxn>
              <a:cxn ang="0">
                <a:pos x="45" y="47"/>
              </a:cxn>
              <a:cxn ang="0">
                <a:pos x="46" y="45"/>
              </a:cxn>
              <a:cxn ang="0">
                <a:pos x="46" y="43"/>
              </a:cxn>
              <a:cxn ang="0">
                <a:pos x="46" y="53"/>
              </a:cxn>
              <a:cxn ang="0">
                <a:pos x="45" y="52"/>
              </a:cxn>
              <a:cxn ang="0">
                <a:pos x="16" y="52"/>
              </a:cxn>
              <a:cxn ang="0">
                <a:pos x="15" y="53"/>
              </a:cxn>
              <a:cxn ang="0">
                <a:pos x="15" y="56"/>
              </a:cxn>
              <a:cxn ang="0">
                <a:pos x="16" y="57"/>
              </a:cxn>
              <a:cxn ang="0">
                <a:pos x="45" y="57"/>
              </a:cxn>
              <a:cxn ang="0">
                <a:pos x="46" y="56"/>
              </a:cxn>
              <a:cxn ang="0">
                <a:pos x="46" y="53"/>
              </a:cxn>
              <a:cxn ang="0">
                <a:pos x="60" y="21"/>
              </a:cxn>
              <a:cxn ang="0">
                <a:pos x="41" y="21"/>
              </a:cxn>
              <a:cxn ang="0">
                <a:pos x="41" y="2"/>
              </a:cxn>
              <a:cxn ang="0">
                <a:pos x="42" y="3"/>
              </a:cxn>
              <a:cxn ang="0">
                <a:pos x="59" y="19"/>
              </a:cxn>
              <a:cxn ang="0">
                <a:pos x="60" y="21"/>
              </a:cxn>
            </a:cxnLst>
            <a:rect l="0" t="0" r="r" b="b"/>
            <a:pathLst>
              <a:path w="61" h="72">
                <a:moveTo>
                  <a:pt x="61" y="26"/>
                </a:moveTo>
                <a:cubicBezTo>
                  <a:pt x="61" y="68"/>
                  <a:pt x="61" y="68"/>
                  <a:pt x="61" y="68"/>
                </a:cubicBezTo>
                <a:cubicBezTo>
                  <a:pt x="61" y="71"/>
                  <a:pt x="60" y="72"/>
                  <a:pt x="58" y="72"/>
                </a:cubicBezTo>
                <a:cubicBezTo>
                  <a:pt x="4" y="72"/>
                  <a:pt x="4" y="72"/>
                  <a:pt x="4" y="72"/>
                </a:cubicBezTo>
                <a:cubicBezTo>
                  <a:pt x="1" y="72"/>
                  <a:pt x="0" y="71"/>
                  <a:pt x="0" y="68"/>
                </a:cubicBezTo>
                <a:cubicBezTo>
                  <a:pt x="0" y="4"/>
                  <a:pt x="0" y="4"/>
                  <a:pt x="0" y="4"/>
                </a:cubicBezTo>
                <a:cubicBezTo>
                  <a:pt x="0" y="2"/>
                  <a:pt x="1" y="0"/>
                  <a:pt x="4" y="0"/>
                </a:cubicBezTo>
                <a:cubicBezTo>
                  <a:pt x="36" y="0"/>
                  <a:pt x="36" y="0"/>
                  <a:pt x="36" y="0"/>
                </a:cubicBezTo>
                <a:cubicBezTo>
                  <a:pt x="36" y="22"/>
                  <a:pt x="36" y="22"/>
                  <a:pt x="36" y="22"/>
                </a:cubicBezTo>
                <a:cubicBezTo>
                  <a:pt x="36" y="24"/>
                  <a:pt x="37" y="26"/>
                  <a:pt x="40" y="26"/>
                </a:cubicBezTo>
                <a:lnTo>
                  <a:pt x="61" y="26"/>
                </a:lnTo>
                <a:close/>
                <a:moveTo>
                  <a:pt x="46" y="32"/>
                </a:moveTo>
                <a:cubicBezTo>
                  <a:pt x="46" y="32"/>
                  <a:pt x="45" y="31"/>
                  <a:pt x="45" y="31"/>
                </a:cubicBezTo>
                <a:cubicBezTo>
                  <a:pt x="16" y="31"/>
                  <a:pt x="16" y="31"/>
                  <a:pt x="16" y="31"/>
                </a:cubicBezTo>
                <a:cubicBezTo>
                  <a:pt x="16" y="31"/>
                  <a:pt x="15" y="32"/>
                  <a:pt x="15" y="32"/>
                </a:cubicBezTo>
                <a:cubicBezTo>
                  <a:pt x="15" y="35"/>
                  <a:pt x="15" y="35"/>
                  <a:pt x="15" y="35"/>
                </a:cubicBezTo>
                <a:cubicBezTo>
                  <a:pt x="15" y="36"/>
                  <a:pt x="16" y="36"/>
                  <a:pt x="16" y="36"/>
                </a:cubicBezTo>
                <a:cubicBezTo>
                  <a:pt x="45" y="36"/>
                  <a:pt x="45" y="36"/>
                  <a:pt x="45" y="36"/>
                </a:cubicBezTo>
                <a:cubicBezTo>
                  <a:pt x="45" y="36"/>
                  <a:pt x="46" y="36"/>
                  <a:pt x="46" y="35"/>
                </a:cubicBezTo>
                <a:lnTo>
                  <a:pt x="46" y="32"/>
                </a:lnTo>
                <a:close/>
                <a:moveTo>
                  <a:pt x="46" y="43"/>
                </a:moveTo>
                <a:cubicBezTo>
                  <a:pt x="46" y="42"/>
                  <a:pt x="45" y="41"/>
                  <a:pt x="45" y="41"/>
                </a:cubicBezTo>
                <a:cubicBezTo>
                  <a:pt x="16" y="41"/>
                  <a:pt x="16" y="41"/>
                  <a:pt x="16" y="41"/>
                </a:cubicBezTo>
                <a:cubicBezTo>
                  <a:pt x="16" y="41"/>
                  <a:pt x="15" y="42"/>
                  <a:pt x="15" y="43"/>
                </a:cubicBezTo>
                <a:cubicBezTo>
                  <a:pt x="15" y="45"/>
                  <a:pt x="15" y="45"/>
                  <a:pt x="15" y="45"/>
                </a:cubicBezTo>
                <a:cubicBezTo>
                  <a:pt x="15" y="46"/>
                  <a:pt x="16" y="47"/>
                  <a:pt x="16" y="47"/>
                </a:cubicBezTo>
                <a:cubicBezTo>
                  <a:pt x="45" y="47"/>
                  <a:pt x="45" y="47"/>
                  <a:pt x="45" y="47"/>
                </a:cubicBezTo>
                <a:cubicBezTo>
                  <a:pt x="45" y="47"/>
                  <a:pt x="46" y="46"/>
                  <a:pt x="46" y="45"/>
                </a:cubicBezTo>
                <a:lnTo>
                  <a:pt x="46" y="43"/>
                </a:lnTo>
                <a:close/>
                <a:moveTo>
                  <a:pt x="46" y="53"/>
                </a:moveTo>
                <a:cubicBezTo>
                  <a:pt x="46" y="52"/>
                  <a:pt x="45" y="52"/>
                  <a:pt x="45" y="52"/>
                </a:cubicBezTo>
                <a:cubicBezTo>
                  <a:pt x="16" y="52"/>
                  <a:pt x="16" y="52"/>
                  <a:pt x="16" y="52"/>
                </a:cubicBezTo>
                <a:cubicBezTo>
                  <a:pt x="16" y="52"/>
                  <a:pt x="15" y="52"/>
                  <a:pt x="15" y="53"/>
                </a:cubicBezTo>
                <a:cubicBezTo>
                  <a:pt x="15" y="56"/>
                  <a:pt x="15" y="56"/>
                  <a:pt x="15" y="56"/>
                </a:cubicBezTo>
                <a:cubicBezTo>
                  <a:pt x="15" y="56"/>
                  <a:pt x="16" y="57"/>
                  <a:pt x="16" y="57"/>
                </a:cubicBezTo>
                <a:cubicBezTo>
                  <a:pt x="45" y="57"/>
                  <a:pt x="45" y="57"/>
                  <a:pt x="45" y="57"/>
                </a:cubicBezTo>
                <a:cubicBezTo>
                  <a:pt x="45" y="57"/>
                  <a:pt x="46" y="56"/>
                  <a:pt x="46" y="56"/>
                </a:cubicBezTo>
                <a:lnTo>
                  <a:pt x="46" y="53"/>
                </a:lnTo>
                <a:close/>
                <a:moveTo>
                  <a:pt x="60" y="21"/>
                </a:moveTo>
                <a:cubicBezTo>
                  <a:pt x="41" y="21"/>
                  <a:pt x="41" y="21"/>
                  <a:pt x="41" y="21"/>
                </a:cubicBezTo>
                <a:cubicBezTo>
                  <a:pt x="41" y="2"/>
                  <a:pt x="41" y="2"/>
                  <a:pt x="41" y="2"/>
                </a:cubicBezTo>
                <a:cubicBezTo>
                  <a:pt x="41" y="2"/>
                  <a:pt x="42" y="3"/>
                  <a:pt x="42" y="3"/>
                </a:cubicBezTo>
                <a:cubicBezTo>
                  <a:pt x="59" y="19"/>
                  <a:pt x="59" y="19"/>
                  <a:pt x="59" y="19"/>
                </a:cubicBezTo>
                <a:cubicBezTo>
                  <a:pt x="59" y="20"/>
                  <a:pt x="59" y="20"/>
                  <a:pt x="60" y="21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18272596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6_Blue Theme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0C0"/>
      </a:accent1>
      <a:accent2>
        <a:srgbClr val="00B0F0"/>
      </a:accent2>
      <a:accent3>
        <a:srgbClr val="008DC3"/>
      </a:accent3>
      <a:accent4>
        <a:srgbClr val="007EAE"/>
      </a:accent4>
      <a:accent5>
        <a:srgbClr val="23A1FF"/>
      </a:accent5>
      <a:accent6>
        <a:srgbClr val="2FA6FF"/>
      </a:accent6>
      <a:hlink>
        <a:srgbClr val="005390"/>
      </a:hlink>
      <a:folHlink>
        <a:srgbClr val="2DC7FF"/>
      </a:folHlink>
    </a:clrScheme>
    <a:fontScheme name="Arial">
      <a:majorFont>
        <a:latin typeface="Arial"/>
        <a:ea typeface=""/>
        <a:cs typeface="FontAwesome"/>
      </a:majorFont>
      <a:minorFont>
        <a:latin typeface="Arial"/>
        <a:ea typeface=""/>
        <a:cs typeface="FontAwesom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2_Custom Design">
  <a:themeElements>
    <a:clrScheme name="6_Blue Theme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0C0"/>
      </a:accent1>
      <a:accent2>
        <a:srgbClr val="00B0F0"/>
      </a:accent2>
      <a:accent3>
        <a:srgbClr val="008DC3"/>
      </a:accent3>
      <a:accent4>
        <a:srgbClr val="007EAE"/>
      </a:accent4>
      <a:accent5>
        <a:srgbClr val="23A1FF"/>
      </a:accent5>
      <a:accent6>
        <a:srgbClr val="2FA6FF"/>
      </a:accent6>
      <a:hlink>
        <a:srgbClr val="005390"/>
      </a:hlink>
      <a:folHlink>
        <a:srgbClr val="2DC7FF"/>
      </a:folHlink>
    </a:clrScheme>
    <a:fontScheme name="Arial">
      <a:majorFont>
        <a:latin typeface="Arial"/>
        <a:ea typeface=""/>
        <a:cs typeface="FontAwesome"/>
      </a:majorFont>
      <a:minorFont>
        <a:latin typeface="Arial"/>
        <a:ea typeface=""/>
        <a:cs typeface="FontAwesom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3_Custom Design">
  <a:themeElements>
    <a:clrScheme name="6_Blue Theme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0C0"/>
      </a:accent1>
      <a:accent2>
        <a:srgbClr val="00B0F0"/>
      </a:accent2>
      <a:accent3>
        <a:srgbClr val="008DC3"/>
      </a:accent3>
      <a:accent4>
        <a:srgbClr val="007EAE"/>
      </a:accent4>
      <a:accent5>
        <a:srgbClr val="23A1FF"/>
      </a:accent5>
      <a:accent6>
        <a:srgbClr val="2FA6FF"/>
      </a:accent6>
      <a:hlink>
        <a:srgbClr val="005390"/>
      </a:hlink>
      <a:folHlink>
        <a:srgbClr val="2DC7FF"/>
      </a:folHlink>
    </a:clrScheme>
    <a:fontScheme name="Arial">
      <a:majorFont>
        <a:latin typeface="Arial"/>
        <a:ea typeface=""/>
        <a:cs typeface="FontAwesome"/>
      </a:majorFont>
      <a:minorFont>
        <a:latin typeface="Arial"/>
        <a:ea typeface=""/>
        <a:cs typeface="FontAwesom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5.xml><?xml version="1.0" encoding="utf-8"?>
<a:theme xmlns:a="http://schemas.openxmlformats.org/drawingml/2006/main" name="4_Custom Design">
  <a:themeElements>
    <a:clrScheme name="6_Blue Theme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0C0"/>
      </a:accent1>
      <a:accent2>
        <a:srgbClr val="00B0F0"/>
      </a:accent2>
      <a:accent3>
        <a:srgbClr val="008DC3"/>
      </a:accent3>
      <a:accent4>
        <a:srgbClr val="007EAE"/>
      </a:accent4>
      <a:accent5>
        <a:srgbClr val="23A1FF"/>
      </a:accent5>
      <a:accent6>
        <a:srgbClr val="2FA6FF"/>
      </a:accent6>
      <a:hlink>
        <a:srgbClr val="005390"/>
      </a:hlink>
      <a:folHlink>
        <a:srgbClr val="2DC7FF"/>
      </a:folHlink>
    </a:clrScheme>
    <a:fontScheme name="Arial">
      <a:majorFont>
        <a:latin typeface="Arial"/>
        <a:ea typeface=""/>
        <a:cs typeface="FontAwesome"/>
      </a:majorFont>
      <a:minorFont>
        <a:latin typeface="Arial"/>
        <a:ea typeface=""/>
        <a:cs typeface="FontAwesom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1560</TotalTime>
  <Words>4164</Words>
  <Application>Microsoft Office PowerPoint</Application>
  <PresentationFormat>Произвольный</PresentationFormat>
  <Paragraphs>1101</Paragraphs>
  <Slides>35</Slides>
  <Notes>16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35</vt:i4>
      </vt:variant>
    </vt:vector>
  </HeadingPairs>
  <TitlesOfParts>
    <vt:vector size="40" baseType="lpstr">
      <vt:lpstr>Тема Office</vt:lpstr>
      <vt:lpstr>1_Custom Design</vt:lpstr>
      <vt:lpstr>2_Custom Design</vt:lpstr>
      <vt:lpstr>3_Custom Design</vt:lpstr>
      <vt:lpstr>4_Custom Design</vt:lpstr>
      <vt:lpstr>Нормативно-правовая документация и понятийный аппарат демонстрационного экзамена</vt:lpstr>
      <vt:lpstr>Нормативно-правовая документация </vt:lpstr>
      <vt:lpstr>Слайд 3</vt:lpstr>
      <vt:lpstr>Постановление Правительства Республики Казахстан от 12 октября 2021 года  № 726 Об утверждении национального проекта  "Качественное образование "Образованная нация"</vt:lpstr>
      <vt:lpstr>Приказ Министра образования и науки Республики Казахстан  от 31 октября 2018 года № 604 «Об утверждении государственных  общеобязательных стандартов образования всех уровней образования»</vt:lpstr>
      <vt:lpstr>Приказ Министра образования и науки Республики Казахстан от 18 марта 2008 года  № 125 «Об утверждении Типовых правил проведения текущего контроля успеваемости,  промежуточной и итоговой аттестации обучающихся для организаций среднего,  технического и профессионального, послесреднего образования»</vt:lpstr>
      <vt:lpstr>Профессиональные стандарты WorldSkills по компетенции; Правила чемпионатов WorldSkills Kazakhstan</vt:lpstr>
      <vt:lpstr>Основные понятия, используемые в Методических рекомендациях</vt:lpstr>
      <vt:lpstr>Основные понятия, используемые в Методических рекомендациях</vt:lpstr>
      <vt:lpstr>Центр проведения демонстрационного экзамена</vt:lpstr>
      <vt:lpstr>Система CIS (Competition Informational System)</vt:lpstr>
      <vt:lpstr>КОД</vt:lpstr>
      <vt:lpstr>Действующие лица </vt:lpstr>
      <vt:lpstr>Используемые понятия</vt:lpstr>
      <vt:lpstr>Часть 2.  Условия организации и проведения демонстрационного экзамена</vt:lpstr>
      <vt:lpstr>Для проведения демонстрационного экзамена  организаторы и участники соглашаются со  следующими требованиями WorldSkills Kazakhstan </vt:lpstr>
      <vt:lpstr>Условия проведения демонстрационного экзамена</vt:lpstr>
      <vt:lpstr>Применение единой информационной системы  при проведении демонстрационного экзамена</vt:lpstr>
      <vt:lpstr>Применение единых оценочных материалов и заданий </vt:lpstr>
      <vt:lpstr>Слайд 20</vt:lpstr>
      <vt:lpstr>Требования к площадкам проведения экзаменов</vt:lpstr>
      <vt:lpstr>Часть 3.  Порядок подготовки и проведения демонстрационного экзамена</vt:lpstr>
      <vt:lpstr>Подготовительный этап</vt:lpstr>
      <vt:lpstr>Подготовительный день </vt:lpstr>
      <vt:lpstr>Подготовительный день </vt:lpstr>
      <vt:lpstr>Проведение демонстрационного экзамена</vt:lpstr>
      <vt:lpstr>Правила проведения демонстрационного экзамена</vt:lpstr>
      <vt:lpstr>Часть 4.  Оценка экзаменационных заданий </vt:lpstr>
      <vt:lpstr>Процедура оценивания результатов выполнения экзаменационных заданий осуществляется  в соответствии с правилами, предусмотренными оценочной документацией по компетенции  и методикой проведения оценки по требованиям WorldSkills Kazakhstan.</vt:lpstr>
      <vt:lpstr>Критерии оценивания</vt:lpstr>
      <vt:lpstr>Слайд 31</vt:lpstr>
      <vt:lpstr>Схема оценки 1 вариант</vt:lpstr>
      <vt:lpstr>Слайд 33</vt:lpstr>
      <vt:lpstr>Схема оценки 2 вариант</vt:lpstr>
      <vt:lpstr>Слайд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Нормативно-правовая документация и понятийный аппарат демонстрационного экзамена</dc:title>
  <dc:creator>Данагуль Байгулунова</dc:creator>
  <cp:lastModifiedBy>123</cp:lastModifiedBy>
  <cp:revision>57</cp:revision>
  <dcterms:created xsi:type="dcterms:W3CDTF">2022-01-20T06:59:45Z</dcterms:created>
  <dcterms:modified xsi:type="dcterms:W3CDTF">2022-05-11T04:22:02Z</dcterms:modified>
</cp:coreProperties>
</file>